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y="5143500" cx="9144000"/>
  <p:notesSz cx="6858000" cy="9144000"/>
  <p:embeddedFontLst>
    <p:embeddedFont>
      <p:font typeface="Hanken Grotesk"/>
      <p:regular r:id="rId22"/>
      <p:bold r:id="rId23"/>
      <p:italic r:id="rId24"/>
      <p:boldItalic r:id="rId25"/>
    </p:embeddedFont>
    <p:embeddedFont>
      <p:font typeface="Changa Medium"/>
      <p:regular r:id="rId26"/>
      <p:bold r:id="rId27"/>
    </p:embeddedFont>
    <p:embeddedFont>
      <p:font typeface="Average"/>
      <p:regular r:id="rId28"/>
    </p:embeddedFont>
    <p:embeddedFont>
      <p:font typeface="DM Sans"/>
      <p:regular r:id="rId29"/>
      <p:bold r:id="rId30"/>
      <p:italic r:id="rId31"/>
      <p:boldItalic r:id="rId3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font" Target="fonts/HankenGrotesk-regular.fntdata"/><Relationship Id="rId21" Type="http://schemas.openxmlformats.org/officeDocument/2006/relationships/slide" Target="slides/slide16.xml"/><Relationship Id="rId24" Type="http://schemas.openxmlformats.org/officeDocument/2006/relationships/font" Target="fonts/HankenGrotesk-italic.fntdata"/><Relationship Id="rId23" Type="http://schemas.openxmlformats.org/officeDocument/2006/relationships/font" Target="fonts/HankenGrotesk-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ChangaMedium-regular.fntdata"/><Relationship Id="rId25" Type="http://schemas.openxmlformats.org/officeDocument/2006/relationships/font" Target="fonts/HankenGrotesk-boldItalic.fntdata"/><Relationship Id="rId28" Type="http://schemas.openxmlformats.org/officeDocument/2006/relationships/font" Target="fonts/Average-regular.fntdata"/><Relationship Id="rId27" Type="http://schemas.openxmlformats.org/officeDocument/2006/relationships/font" Target="fonts/ChangaMedium-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DMSans-regular.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DMSans-italic.fntdata"/><Relationship Id="rId30" Type="http://schemas.openxmlformats.org/officeDocument/2006/relationships/font" Target="fonts/DMSans-bold.fntdata"/><Relationship Id="rId11" Type="http://schemas.openxmlformats.org/officeDocument/2006/relationships/slide" Target="slides/slide6.xml"/><Relationship Id="rId10" Type="http://schemas.openxmlformats.org/officeDocument/2006/relationships/slide" Target="slides/slide5.xml"/><Relationship Id="rId32" Type="http://schemas.openxmlformats.org/officeDocument/2006/relationships/font" Target="fonts/DMSans-boldItalic.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4" name="Shape 2064"/>
        <p:cNvGrpSpPr/>
        <p:nvPr/>
      </p:nvGrpSpPr>
      <p:grpSpPr>
        <a:xfrm>
          <a:off x="0" y="0"/>
          <a:ext cx="0" cy="0"/>
          <a:chOff x="0" y="0"/>
          <a:chExt cx="0" cy="0"/>
        </a:xfrm>
      </p:grpSpPr>
      <p:sp>
        <p:nvSpPr>
          <p:cNvPr id="2065" name="Google Shape;206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066" name="Google Shape;206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5" name="Shape 2125"/>
        <p:cNvGrpSpPr/>
        <p:nvPr/>
      </p:nvGrpSpPr>
      <p:grpSpPr>
        <a:xfrm>
          <a:off x="0" y="0"/>
          <a:ext cx="0" cy="0"/>
          <a:chOff x="0" y="0"/>
          <a:chExt cx="0" cy="0"/>
        </a:xfrm>
      </p:grpSpPr>
      <p:sp>
        <p:nvSpPr>
          <p:cNvPr id="2126" name="Google Shape;2126;g2cf64a6bf22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7" name="Google Shape;2127;g2cf64a6bf22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400">
                <a:solidFill>
                  <a:srgbClr val="333333"/>
                </a:solidFill>
                <a:latin typeface="Hanken Grotesk"/>
                <a:ea typeface="Hanken Grotesk"/>
                <a:cs typeface="Hanken Grotesk"/>
                <a:sym typeface="Hanken Grotesk"/>
              </a:rPr>
              <a:t>This is an example for processing the </a:t>
            </a:r>
            <a:r>
              <a:rPr lang="en" sz="1400">
                <a:solidFill>
                  <a:srgbClr val="333333"/>
                </a:solidFill>
                <a:latin typeface="Hanken Grotesk"/>
                <a:ea typeface="Hanken Grotesk"/>
                <a:cs typeface="Hanken Grotesk"/>
                <a:sym typeface="Hanken Grotesk"/>
              </a:rPr>
              <a:t>image into the grayscale image.</a:t>
            </a:r>
            <a:endParaRPr sz="1400">
              <a:solidFill>
                <a:srgbClr val="333333"/>
              </a:solidFill>
              <a:latin typeface="Hanken Grotesk"/>
              <a:ea typeface="Hanken Grotesk"/>
              <a:cs typeface="Hanken Grotesk"/>
              <a:sym typeface="Hanken Grotesk"/>
            </a:endParaRPr>
          </a:p>
          <a:p>
            <a:pPr indent="0" lvl="0" marL="0" rtl="0" algn="l">
              <a:lnSpc>
                <a:spcPct val="115000"/>
              </a:lnSpc>
              <a:spcBef>
                <a:spcPts val="0"/>
              </a:spcBef>
              <a:spcAft>
                <a:spcPts val="0"/>
              </a:spcAft>
              <a:buNone/>
            </a:pPr>
            <a:r>
              <a:rPr lang="en" sz="1400">
                <a:solidFill>
                  <a:srgbClr val="333333"/>
                </a:solidFill>
                <a:latin typeface="Hanken Grotesk"/>
                <a:ea typeface="Hanken Grotesk"/>
                <a:cs typeface="Hanken Grotesk"/>
                <a:sym typeface="Hanken Grotesk"/>
              </a:rPr>
              <a:t>( which means we let the animeGAN focus on lines and content rather than color.)</a:t>
            </a:r>
            <a:endParaRPr sz="1400">
              <a:solidFill>
                <a:srgbClr val="333333"/>
              </a:solidFill>
              <a:latin typeface="Hanken Grotesk"/>
              <a:ea typeface="Hanken Grotesk"/>
              <a:cs typeface="Hanken Grotesk"/>
              <a:sym typeface="Hanken Grotesk"/>
            </a:endParaRPr>
          </a:p>
          <a:p>
            <a:pPr indent="0" lvl="0" marL="0" rtl="0" algn="l">
              <a:lnSpc>
                <a:spcPct val="115000"/>
              </a:lnSpc>
              <a:spcBef>
                <a:spcPts val="0"/>
              </a:spcBef>
              <a:spcAft>
                <a:spcPts val="0"/>
              </a:spcAft>
              <a:buClr>
                <a:schemeClr val="dk1"/>
              </a:buClr>
              <a:buSzPts val="1100"/>
              <a:buFont typeface="Arial"/>
              <a:buNone/>
            </a:pPr>
            <a:r>
              <a:t/>
            </a:r>
            <a:endParaRPr sz="1400">
              <a:solidFill>
                <a:srgbClr val="333333"/>
              </a:solidFill>
              <a:latin typeface="Hanken Grotesk"/>
              <a:ea typeface="Hanken Grotesk"/>
              <a:cs typeface="Hanken Grotesk"/>
              <a:sym typeface="Hanken Grotesk"/>
            </a:endParaRPr>
          </a:p>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3" name="Shape 2133"/>
        <p:cNvGrpSpPr/>
        <p:nvPr/>
      </p:nvGrpSpPr>
      <p:grpSpPr>
        <a:xfrm>
          <a:off x="0" y="0"/>
          <a:ext cx="0" cy="0"/>
          <a:chOff x="0" y="0"/>
          <a:chExt cx="0" cy="0"/>
        </a:xfrm>
      </p:grpSpPr>
      <p:sp>
        <p:nvSpPr>
          <p:cNvPr id="2134" name="Google Shape;2134;g2cf08d94853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5" name="Google Shape;2135;g2cf08d94853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400">
                <a:solidFill>
                  <a:srgbClr val="333333"/>
                </a:solidFill>
                <a:latin typeface="Hanken Grotesk"/>
                <a:ea typeface="Hanken Grotesk"/>
                <a:cs typeface="Hanken Grotesk"/>
                <a:sym typeface="Hanken Grotesk"/>
              </a:rPr>
              <a:t>The total loss calculation is here</a:t>
            </a:r>
            <a:endParaRPr sz="1400">
              <a:solidFill>
                <a:srgbClr val="333333"/>
              </a:solidFill>
              <a:latin typeface="Hanken Grotesk"/>
              <a:ea typeface="Hanken Grotesk"/>
              <a:cs typeface="Hanken Grotesk"/>
              <a:sym typeface="Hanken Grotesk"/>
            </a:endParaRPr>
          </a:p>
          <a:p>
            <a:pPr indent="0" lvl="0" marL="0" rtl="0" algn="l">
              <a:lnSpc>
                <a:spcPct val="115000"/>
              </a:lnSpc>
              <a:spcBef>
                <a:spcPts val="0"/>
              </a:spcBef>
              <a:spcAft>
                <a:spcPts val="0"/>
              </a:spcAft>
              <a:buNone/>
            </a:pPr>
            <a:r>
              <a:t/>
            </a:r>
            <a:endParaRPr sz="1400">
              <a:solidFill>
                <a:srgbClr val="333333"/>
              </a:solidFill>
              <a:latin typeface="Hanken Grotesk"/>
              <a:ea typeface="Hanken Grotesk"/>
              <a:cs typeface="Hanken Grotesk"/>
              <a:sym typeface="Hanken Grotesk"/>
            </a:endParaRPr>
          </a:p>
          <a:p>
            <a:pPr indent="0" lvl="0" marL="0" rtl="0" algn="l">
              <a:lnSpc>
                <a:spcPct val="115000"/>
              </a:lnSpc>
              <a:spcBef>
                <a:spcPts val="0"/>
              </a:spcBef>
              <a:spcAft>
                <a:spcPts val="0"/>
              </a:spcAft>
              <a:buNone/>
            </a:pPr>
            <a:r>
              <a:rPr lang="en" sz="1400">
                <a:solidFill>
                  <a:srgbClr val="333333"/>
                </a:solidFill>
                <a:latin typeface="Hanken Grotesk"/>
                <a:ea typeface="Hanken Grotesk"/>
                <a:cs typeface="Hanken Grotesk"/>
                <a:sym typeface="Hanken Grotesk"/>
              </a:rPr>
              <a:t>L_adv(G, D) is the adversarial function loss that affects the animation transformation process in generator G. </a:t>
            </a:r>
            <a:endParaRPr sz="1400">
              <a:solidFill>
                <a:srgbClr val="333333"/>
              </a:solidFill>
              <a:latin typeface="Hanken Grotesk"/>
              <a:ea typeface="Hanken Grotesk"/>
              <a:cs typeface="Hanken Grotesk"/>
              <a:sym typeface="Hanken Grotesk"/>
            </a:endParaRPr>
          </a:p>
          <a:p>
            <a:pPr indent="0" lvl="0" marL="0" rtl="0" algn="l">
              <a:lnSpc>
                <a:spcPct val="115000"/>
              </a:lnSpc>
              <a:spcBef>
                <a:spcPts val="0"/>
              </a:spcBef>
              <a:spcAft>
                <a:spcPts val="0"/>
              </a:spcAft>
              <a:buNone/>
            </a:pPr>
            <a:r>
              <a:t/>
            </a:r>
            <a:endParaRPr sz="1400">
              <a:solidFill>
                <a:srgbClr val="333333"/>
              </a:solidFill>
              <a:latin typeface="Hanken Grotesk"/>
              <a:ea typeface="Hanken Grotesk"/>
              <a:cs typeface="Hanken Grotesk"/>
              <a:sym typeface="Hanken Grotesk"/>
            </a:endParaRPr>
          </a:p>
          <a:p>
            <a:pPr indent="0" lvl="0" marL="0" rtl="0" algn="l">
              <a:lnSpc>
                <a:spcPct val="115000"/>
              </a:lnSpc>
              <a:spcBef>
                <a:spcPts val="0"/>
              </a:spcBef>
              <a:spcAft>
                <a:spcPts val="0"/>
              </a:spcAft>
              <a:buNone/>
            </a:pPr>
            <a:r>
              <a:rPr lang="en" sz="1400">
                <a:solidFill>
                  <a:srgbClr val="333333"/>
                </a:solidFill>
                <a:latin typeface="Hanken Grotesk"/>
                <a:ea typeface="Hanken Grotesk"/>
                <a:cs typeface="Hanken Grotesk"/>
                <a:sym typeface="Hanken Grotesk"/>
              </a:rPr>
              <a:t>L_con(G,D) is the content loss which helps to make generated image retain the content of the input photo.</a:t>
            </a:r>
            <a:endParaRPr sz="1400">
              <a:solidFill>
                <a:srgbClr val="333333"/>
              </a:solidFill>
              <a:latin typeface="Hanken Grotesk"/>
              <a:ea typeface="Hanken Grotesk"/>
              <a:cs typeface="Hanken Grotesk"/>
              <a:sym typeface="Hanken Grotesk"/>
            </a:endParaRPr>
          </a:p>
          <a:p>
            <a:pPr indent="0" lvl="0" marL="0" rtl="0" algn="l">
              <a:lnSpc>
                <a:spcPct val="115000"/>
              </a:lnSpc>
              <a:spcBef>
                <a:spcPts val="0"/>
              </a:spcBef>
              <a:spcAft>
                <a:spcPts val="0"/>
              </a:spcAft>
              <a:buNone/>
            </a:pPr>
            <a:r>
              <a:rPr lang="en" sz="1400">
                <a:solidFill>
                  <a:srgbClr val="333333"/>
                </a:solidFill>
                <a:latin typeface="Hanken Grotesk"/>
                <a:ea typeface="Hanken Grotesk"/>
                <a:cs typeface="Hanken Grotesk"/>
                <a:sym typeface="Hanken Grotesk"/>
              </a:rPr>
              <a:t>(</a:t>
            </a:r>
            <a:r>
              <a:rPr lang="en">
                <a:solidFill>
                  <a:schemeClr val="dk1"/>
                </a:solidFill>
              </a:rPr>
              <a:t>If the weight of the content loss is too large, the generated images will be very close to the real-world photos.)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rPr lang="en" sz="1400">
                <a:solidFill>
                  <a:srgbClr val="333333"/>
                </a:solidFill>
                <a:latin typeface="Hanken Grotesk"/>
                <a:ea typeface="Hanken Grotesk"/>
                <a:cs typeface="Hanken Grotesk"/>
                <a:sym typeface="Hanken Grotesk"/>
              </a:rPr>
              <a:t>L_gra(G,D) represents the grayscale style loss which makes the  generated image have clear anime style on the textures and lines.</a:t>
            </a:r>
            <a:endParaRPr sz="1400">
              <a:solidFill>
                <a:srgbClr val="333333"/>
              </a:solidFill>
              <a:latin typeface="Hanken Grotesk"/>
              <a:ea typeface="Hanken Grotesk"/>
              <a:cs typeface="Hanken Grotesk"/>
              <a:sym typeface="Hanken Grotesk"/>
            </a:endParaRPr>
          </a:p>
          <a:p>
            <a:pPr indent="0" lvl="0" marL="0" rtl="0" algn="l">
              <a:spcBef>
                <a:spcPts val="0"/>
              </a:spcBef>
              <a:spcAft>
                <a:spcPts val="0"/>
              </a:spcAft>
              <a:buNone/>
            </a:pPr>
            <a:r>
              <a:rPr lang="en">
                <a:solidFill>
                  <a:schemeClr val="dk1"/>
                </a:solidFill>
              </a:rPr>
              <a:t>If the weight of the grayscale style loss is too large, the generated images will lose the content of the original images.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rPr lang="en" sz="1400">
                <a:solidFill>
                  <a:srgbClr val="333333"/>
                </a:solidFill>
                <a:latin typeface="Hanken Grotesk"/>
                <a:ea typeface="Hanken Grotesk"/>
                <a:cs typeface="Hanken Grotesk"/>
                <a:sym typeface="Hanken Grotesk"/>
              </a:rPr>
              <a:t>L_col(G,D) is used as color reconstruction loss to make the generated image have the color of the original image.</a:t>
            </a:r>
            <a:endParaRPr sz="1400">
              <a:solidFill>
                <a:srgbClr val="333333"/>
              </a:solidFill>
              <a:latin typeface="Hanken Grotesk"/>
              <a:ea typeface="Hanken Grotesk"/>
              <a:cs typeface="Hanken Grotesk"/>
              <a:sym typeface="Hanken Grotesk"/>
            </a:endParaRPr>
          </a:p>
          <a:p>
            <a:pPr indent="0" lvl="0" marL="0" rtl="0" algn="l">
              <a:spcBef>
                <a:spcPts val="0"/>
              </a:spcBef>
              <a:spcAft>
                <a:spcPts val="0"/>
              </a:spcAft>
              <a:buNone/>
            </a:pPr>
            <a:r>
              <a:t/>
            </a:r>
            <a:endParaRPr/>
          </a:p>
          <a:p>
            <a:pPr indent="0" lvl="0" marL="0" rtl="0" algn="l">
              <a:spcBef>
                <a:spcPts val="0"/>
              </a:spcBef>
              <a:spcAft>
                <a:spcPts val="0"/>
              </a:spcAft>
              <a:buNone/>
            </a:pPr>
            <a:r>
              <a:rPr lang="en"/>
              <a:t>In the end, we need to balance the 4 </a:t>
            </a:r>
            <a:r>
              <a:rPr lang="en"/>
              <a:t>weights</a:t>
            </a:r>
            <a:r>
              <a:rPr lang="en"/>
              <a:t> to have a satisfactory results , so we set the </a:t>
            </a:r>
            <a:r>
              <a:rPr lang="en"/>
              <a:t>separately</a:t>
            </a:r>
            <a:r>
              <a:rPr lang="en"/>
              <a:t> are 300 ,1.5, 3, 10.</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0" name="Shape 2140"/>
        <p:cNvGrpSpPr/>
        <p:nvPr/>
      </p:nvGrpSpPr>
      <p:grpSpPr>
        <a:xfrm>
          <a:off x="0" y="0"/>
          <a:ext cx="0" cy="0"/>
          <a:chOff x="0" y="0"/>
          <a:chExt cx="0" cy="0"/>
        </a:xfrm>
      </p:grpSpPr>
      <p:sp>
        <p:nvSpPr>
          <p:cNvPr id="2141" name="Google Shape;2141;g2ce2c3abe43_0_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2" name="Google Shape;2142;g2ce2c3abe43_0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t>The proposed AnimeGAN can be easily trained to generate the anime style images with the unpaired data. The real-world photos as the content images and the anime images as the style images are used as the training data, and the test data only includes the real-world photos. The resolution of all training images is set to 256 x 256. For the content images, 6500 real-world photos are employed for training and these photos have been used as the training data for CycleGAN. For the style images, since different animation artists have their own unique animation creation styles, in order to obtain a series of the animation images with the same style, we use the key frames of the animated films drawn and directed by the same artist as the style images. In this experiments, </a:t>
            </a:r>
            <a:r>
              <a:rPr lang="en">
                <a:solidFill>
                  <a:schemeClr val="dk1"/>
                </a:solidFill>
              </a:rPr>
              <a:t>We used python scripts to capture 1500 anime images</a:t>
            </a:r>
            <a:r>
              <a:rPr lang="en"/>
              <a:t> from the movie 'Your Name' and ‘5 centimeters per second’ directed by Shinkai are used for training the anime style model.</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6" name="Shape 2146"/>
        <p:cNvGrpSpPr/>
        <p:nvPr/>
      </p:nvGrpSpPr>
      <p:grpSpPr>
        <a:xfrm>
          <a:off x="0" y="0"/>
          <a:ext cx="0" cy="0"/>
          <a:chOff x="0" y="0"/>
          <a:chExt cx="0" cy="0"/>
        </a:xfrm>
      </p:grpSpPr>
      <p:sp>
        <p:nvSpPr>
          <p:cNvPr id="2147" name="Google Shape;2147;g2cf08d94853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8" name="Google Shape;2148;g2cf08d94853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 further investigate the effect of </a:t>
            </a:r>
            <a:r>
              <a:rPr lang="en"/>
              <a:t>the</a:t>
            </a:r>
            <a:r>
              <a:rPr lang="en"/>
              <a:t> weights on the quality of the  generated images.</a:t>
            </a:r>
            <a:br>
              <a:rPr lang="en"/>
            </a:br>
            <a:r>
              <a:rPr lang="en"/>
              <a:t>First, we set the weights of the content loss and grayscale loss as 1.5 and 3.</a:t>
            </a:r>
            <a:br>
              <a:rPr lang="en"/>
            </a:br>
            <a:r>
              <a:rPr lang="en"/>
              <a:t>And compared to AnimeGAN with different weights of </a:t>
            </a:r>
            <a:r>
              <a:rPr lang="en"/>
              <a:t>adversarial</a:t>
            </a:r>
            <a:r>
              <a:rPr lang="en"/>
              <a:t> loss and color loss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When</a:t>
            </a:r>
            <a:r>
              <a:rPr lang="en"/>
              <a:t> w_adv=250, w_col=10, generated images are closer to the </a:t>
            </a:r>
            <a:r>
              <a:rPr lang="en"/>
              <a:t>input</a:t>
            </a:r>
            <a:r>
              <a:rPr lang="en"/>
              <a:t> photo</a:t>
            </a:r>
            <a:endParaRPr/>
          </a:p>
          <a:p>
            <a:pPr indent="0" lvl="0" marL="0" rtl="0" algn="l">
              <a:spcBef>
                <a:spcPts val="0"/>
              </a:spcBef>
              <a:spcAft>
                <a:spcPts val="0"/>
              </a:spcAft>
              <a:buNone/>
            </a:pPr>
            <a:r>
              <a:rPr lang="en"/>
              <a:t>When </a:t>
            </a:r>
            <a:r>
              <a:rPr lang="en">
                <a:solidFill>
                  <a:schemeClr val="dk1"/>
                </a:solidFill>
              </a:rPr>
              <a:t>w_adv=350, w_col=10, generated images have obvious animation style, but the hue of the generated images will be affected. It have obvious dark green.</a:t>
            </a:r>
            <a:endParaRPr>
              <a:solidFill>
                <a:schemeClr val="dk1"/>
              </a:solidFill>
            </a:endParaRPr>
          </a:p>
          <a:p>
            <a:pPr indent="0" lvl="0" marL="0" rtl="0" algn="l">
              <a:spcBef>
                <a:spcPts val="0"/>
              </a:spcBef>
              <a:spcAft>
                <a:spcPts val="0"/>
              </a:spcAft>
              <a:buNone/>
            </a:pPr>
            <a:r>
              <a:rPr lang="en">
                <a:solidFill>
                  <a:schemeClr val="dk1"/>
                </a:solidFill>
              </a:rPr>
              <a:t>When w_adv=300, w_col=50, generated images have more realistic content, but the animation of the images is not obvious.</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When w_adv=300, w_col=10, the images generated by animeGAN have the satisfactory animated visual effect.</a:t>
            </a:r>
            <a:endParaRPr>
              <a:solidFill>
                <a:schemeClr val="dk1"/>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3" name="Shape 2153"/>
        <p:cNvGrpSpPr/>
        <p:nvPr/>
      </p:nvGrpSpPr>
      <p:grpSpPr>
        <a:xfrm>
          <a:off x="0" y="0"/>
          <a:ext cx="0" cy="0"/>
          <a:chOff x="0" y="0"/>
          <a:chExt cx="0" cy="0"/>
        </a:xfrm>
      </p:grpSpPr>
      <p:sp>
        <p:nvSpPr>
          <p:cNvPr id="2154" name="Google Shape;2154;g2cf08d94853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5" name="Google Shape;2155;g2cf08d94853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 further study the effect of grayscale images on the results.</a:t>
            </a:r>
            <a:br>
              <a:rPr lang="en"/>
            </a:br>
            <a:endParaRPr/>
          </a:p>
          <a:p>
            <a:pPr indent="0" lvl="0" marL="0" rtl="0" algn="l">
              <a:spcBef>
                <a:spcPts val="0"/>
              </a:spcBef>
              <a:spcAft>
                <a:spcPts val="0"/>
              </a:spcAft>
              <a:buNone/>
            </a:pPr>
            <a:r>
              <a:rPr lang="en"/>
              <a:t>A indicates the inference </a:t>
            </a:r>
            <a:r>
              <a:rPr lang="en"/>
              <a:t>results</a:t>
            </a:r>
            <a:r>
              <a:rPr lang="en"/>
              <a:t> generated by AnimeGAN without using the grayscale adversarial loss.</a:t>
            </a:r>
            <a:br>
              <a:rPr lang="en"/>
            </a:br>
            <a:r>
              <a:rPr lang="en"/>
              <a:t>B indicates the inference results generated by AnimeGAN using the </a:t>
            </a:r>
            <a:r>
              <a:rPr lang="en"/>
              <a:t>blurred color edge images in S_data(E), for the edge-promoting adversarial loss.</a:t>
            </a:r>
            <a:endParaRPr/>
          </a:p>
          <a:p>
            <a:pPr indent="0" lvl="0" marL="0" rtl="0" algn="l">
              <a:spcBef>
                <a:spcPts val="0"/>
              </a:spcBef>
              <a:spcAft>
                <a:spcPts val="0"/>
              </a:spcAft>
              <a:buNone/>
            </a:pPr>
            <a:r>
              <a:rPr lang="en"/>
              <a:t>C indicates the inference results generated by AnimeGAN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results in A and B are similar.</a:t>
            </a:r>
            <a:endParaRPr/>
          </a:p>
          <a:p>
            <a:pPr indent="0" lvl="0" marL="0" rtl="0" algn="l">
              <a:spcBef>
                <a:spcPts val="0"/>
              </a:spcBef>
              <a:spcAft>
                <a:spcPts val="0"/>
              </a:spcAft>
              <a:buNone/>
            </a:pPr>
            <a:r>
              <a:rPr lang="en"/>
              <a:t>The difference between C and B is that the edge-blurred color images are processed into the grayscale images to avoid the color effects of the edge-blurred images on the generated results.</a:t>
            </a:r>
            <a:endParaRPr/>
          </a:p>
          <a:p>
            <a:pPr indent="0" lvl="0" marL="0" rtl="0" algn="l">
              <a:spcBef>
                <a:spcPts val="0"/>
              </a:spcBef>
              <a:spcAft>
                <a:spcPts val="0"/>
              </a:spcAft>
              <a:buNone/>
            </a:pPr>
            <a:r>
              <a:rPr lang="en"/>
              <a:t>Compared with C, The colors in A are not rich enough and saturated. Hence, the grayscale adversarial loss can promote the generated images to have a more saturated color.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1" name="Shape 2161"/>
        <p:cNvGrpSpPr/>
        <p:nvPr/>
      </p:nvGrpSpPr>
      <p:grpSpPr>
        <a:xfrm>
          <a:off x="0" y="0"/>
          <a:ext cx="0" cy="0"/>
          <a:chOff x="0" y="0"/>
          <a:chExt cx="0" cy="0"/>
        </a:xfrm>
      </p:grpSpPr>
      <p:sp>
        <p:nvSpPr>
          <p:cNvPr id="2162" name="Google Shape;2162;g2ce2c3abe43_0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3" name="Google Shape;2163;g2ce2c3abe43_0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7" name="Shape 2167"/>
        <p:cNvGrpSpPr/>
        <p:nvPr/>
      </p:nvGrpSpPr>
      <p:grpSpPr>
        <a:xfrm>
          <a:off x="0" y="0"/>
          <a:ext cx="0" cy="0"/>
          <a:chOff x="0" y="0"/>
          <a:chExt cx="0" cy="0"/>
        </a:xfrm>
      </p:grpSpPr>
      <p:sp>
        <p:nvSpPr>
          <p:cNvPr id="2168" name="Google Shape;2168;g2cf08d94853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9" name="Google Shape;2169;g2cf08d94853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1" name="Shape 2071"/>
        <p:cNvGrpSpPr/>
        <p:nvPr/>
      </p:nvGrpSpPr>
      <p:grpSpPr>
        <a:xfrm>
          <a:off x="0" y="0"/>
          <a:ext cx="0" cy="0"/>
          <a:chOff x="0" y="0"/>
          <a:chExt cx="0" cy="0"/>
        </a:xfrm>
      </p:grpSpPr>
      <p:sp>
        <p:nvSpPr>
          <p:cNvPr id="2072" name="Google Shape;2072;g2ce2c3abe43_0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3" name="Google Shape;2073;g2ce2c3abe43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AutoNum type="arabicPeriod"/>
            </a:pPr>
            <a:r>
              <a:rPr lang="en"/>
              <a:t>We can </a:t>
            </a:r>
            <a:r>
              <a:rPr lang="en"/>
              <a:t>introduce</a:t>
            </a:r>
            <a:r>
              <a:rPr lang="en"/>
              <a:t> our culture </a:t>
            </a:r>
            <a:r>
              <a:rPr lang="en"/>
              <a:t>to others through the medium of Anime</a:t>
            </a:r>
            <a:endParaRPr/>
          </a:p>
          <a:p>
            <a:pPr indent="-298450" lvl="0" marL="457200" rtl="0" algn="l">
              <a:spcBef>
                <a:spcPts val="0"/>
              </a:spcBef>
              <a:spcAft>
                <a:spcPts val="0"/>
              </a:spcAft>
              <a:buSzPts val="1100"/>
              <a:buAutoNum type="arabicPeriod"/>
            </a:pPr>
            <a:r>
              <a:rPr lang="en"/>
              <a:t>This project is highly relevant to our course.</a:t>
            </a:r>
            <a:endParaRPr/>
          </a:p>
          <a:p>
            <a:pPr indent="-298450" lvl="0" marL="457200" rtl="0" algn="l">
              <a:spcBef>
                <a:spcPts val="0"/>
              </a:spcBef>
              <a:spcAft>
                <a:spcPts val="0"/>
              </a:spcAft>
              <a:buSzPts val="1100"/>
              <a:buAutoNum type="arabicPeriod"/>
            </a:pPr>
            <a:r>
              <a:rPr lang="en"/>
              <a:t>transforming photos into the styles of famous painters (e.g., transforming a photo to look like a Van Gogh painting).</a:t>
            </a:r>
            <a:endParaRPr/>
          </a:p>
          <a:p>
            <a:pPr indent="-298450" lvl="0" marL="457200" rtl="0" algn="l">
              <a:spcBef>
                <a:spcPts val="0"/>
              </a:spcBef>
              <a:spcAft>
                <a:spcPts val="0"/>
              </a:spcAft>
              <a:buSzPts val="1100"/>
              <a:buAutoNum type="arabicPeriod"/>
            </a:pPr>
            <a:r>
              <a:rPr lang="en"/>
              <a:t>We interested in anime and GAN, and this project allows us to merge theses passion.</a:t>
            </a:r>
            <a:endParaRPr/>
          </a:p>
          <a:p>
            <a:pPr indent="-298450" lvl="0" marL="457200" rtl="0" algn="l">
              <a:spcBef>
                <a:spcPts val="0"/>
              </a:spcBef>
              <a:spcAft>
                <a:spcPts val="0"/>
              </a:spcAft>
              <a:buSzPts val="1100"/>
              <a:buAutoNum type="arabicPeriod"/>
            </a:pPr>
            <a:r>
              <a:rPr lang="en"/>
              <a:t>Manually creating anime is very laborious and involves substantial artistic skills. For animation artists, creating high-quality anime works requires careful consideration of lines, textures, colors and shadows, which means that it is difficult and time consuming to create the works. Therefore, the automatic techniques that can automatically transform the real-world to high-quality animation style images are valuable and necessary.</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7" name="Shape 2077"/>
        <p:cNvGrpSpPr/>
        <p:nvPr/>
      </p:nvGrpSpPr>
      <p:grpSpPr>
        <a:xfrm>
          <a:off x="0" y="0"/>
          <a:ext cx="0" cy="0"/>
          <a:chOff x="0" y="0"/>
          <a:chExt cx="0" cy="0"/>
        </a:xfrm>
      </p:grpSpPr>
      <p:sp>
        <p:nvSpPr>
          <p:cNvPr id="2078" name="Google Shape;2078;g2ce2c3abe43_0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9" name="Google Shape;2079;g2ce2c3abe43_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Detailed Backgrounds: Shinkai's films feature intricately detailed and layered backgrounds. Urban landscapes, rural scenes, and interior settings are portrayed with high detail, ea</a:t>
            </a:r>
            <a:endParaRPr/>
          </a:p>
          <a:p>
            <a:pPr indent="0" lvl="0" marL="0" rtl="0" algn="l">
              <a:spcBef>
                <a:spcPts val="0"/>
              </a:spcBef>
              <a:spcAft>
                <a:spcPts val="0"/>
              </a:spcAft>
              <a:buClr>
                <a:schemeClr val="dk1"/>
              </a:buClr>
              <a:buSzPts val="1100"/>
              <a:buFont typeface="Arial"/>
              <a:buNone/>
            </a:pPr>
            <a:r>
              <a:rPr lang="en"/>
              <a:t>ch resembling a meticulously crafted painting.</a:t>
            </a:r>
            <a:endParaRPr/>
          </a:p>
          <a:p>
            <a:pPr indent="0" lvl="0" marL="0" rtl="0" algn="l">
              <a:spcBef>
                <a:spcPts val="0"/>
              </a:spcBef>
              <a:spcAft>
                <a:spcPts val="0"/>
              </a:spcAft>
              <a:buClr>
                <a:schemeClr val="dk1"/>
              </a:buClr>
              <a:buSzPts val="1100"/>
              <a:buFont typeface="Arial"/>
              <a:buNone/>
            </a:pPr>
            <a:r>
              <a:rPr lang="en"/>
              <a:t>Color Use: His films employ saturated and rich colors, especially in the rendering of skies and clouds, often using gradients to create a dreamlike visual effect. This enhances the visual impact and deepens emotional expression.</a:t>
            </a:r>
            <a:endParaRPr/>
          </a:p>
          <a:p>
            <a:pPr indent="0" lvl="0" marL="0" rtl="0" algn="l">
              <a:spcBef>
                <a:spcPts val="0"/>
              </a:spcBef>
              <a:spcAft>
                <a:spcPts val="0"/>
              </a:spcAft>
              <a:buClr>
                <a:schemeClr val="dk1"/>
              </a:buClr>
              <a:buSzPts val="1100"/>
              <a:buFont typeface="Arial"/>
              <a:buNone/>
            </a:pPr>
            <a:r>
              <a:rPr lang="en"/>
              <a:t>Light and Shadow Effects: Lighting plays a key role in Shinkai's films. He skillfully uses light to create atmosphere, whether it's the warm hues of a sunset or the dampness after rain, linking light changes closely with the story's emotions.</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5" name="Shape 2085"/>
        <p:cNvGrpSpPr/>
        <p:nvPr/>
      </p:nvGrpSpPr>
      <p:grpSpPr>
        <a:xfrm>
          <a:off x="0" y="0"/>
          <a:ext cx="0" cy="0"/>
          <a:chOff x="0" y="0"/>
          <a:chExt cx="0" cy="0"/>
        </a:xfrm>
      </p:grpSpPr>
      <p:sp>
        <p:nvSpPr>
          <p:cNvPr id="2086" name="Google Shape;2086;g2ce2c3abe43_0_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7" name="Google Shape;2087;g2ce2c3abe43_0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6" name="Shape 2096"/>
        <p:cNvGrpSpPr/>
        <p:nvPr/>
      </p:nvGrpSpPr>
      <p:grpSpPr>
        <a:xfrm>
          <a:off x="0" y="0"/>
          <a:ext cx="0" cy="0"/>
          <a:chOff x="0" y="0"/>
          <a:chExt cx="0" cy="0"/>
        </a:xfrm>
      </p:grpSpPr>
      <p:sp>
        <p:nvSpPr>
          <p:cNvPr id="2097" name="Google Shape;2097;g2ce2c3abe43_0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8" name="Google Shape;2098;g2ce2c3abe43_0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rgbClr val="333333"/>
                </a:solidFill>
                <a:latin typeface="Hanken Grotesk"/>
                <a:ea typeface="Hanken Grotesk"/>
                <a:cs typeface="Hanken Grotesk"/>
                <a:sym typeface="Hanken Grotesk"/>
              </a:rPr>
              <a:t>Our method  takes a set of photos and a set of anime images for training.</a:t>
            </a:r>
            <a:endParaRPr>
              <a:solidFill>
                <a:srgbClr val="333333"/>
              </a:solidFill>
              <a:latin typeface="Hanken Grotesk"/>
              <a:ea typeface="Hanken Grotesk"/>
              <a:cs typeface="Hanken Grotesk"/>
              <a:sym typeface="Hanken Grotesk"/>
            </a:endParaRPr>
          </a:p>
          <a:p>
            <a:pPr indent="0" lvl="0" marL="0" rtl="0" algn="l">
              <a:lnSpc>
                <a:spcPct val="115000"/>
              </a:lnSpc>
              <a:spcBef>
                <a:spcPts val="0"/>
              </a:spcBef>
              <a:spcAft>
                <a:spcPts val="0"/>
              </a:spcAft>
              <a:buNone/>
            </a:pPr>
            <a:br>
              <a:rPr lang="en">
                <a:solidFill>
                  <a:srgbClr val="333333"/>
                </a:solidFill>
                <a:latin typeface="Hanken Grotesk"/>
                <a:ea typeface="Hanken Grotesk"/>
                <a:cs typeface="Hanken Grotesk"/>
                <a:sym typeface="Hanken Grotesk"/>
              </a:rPr>
            </a:br>
            <a:r>
              <a:rPr lang="en">
                <a:solidFill>
                  <a:srgbClr val="333333"/>
                </a:solidFill>
                <a:latin typeface="Hanken Grotesk"/>
                <a:ea typeface="Hanken Grotesk"/>
                <a:cs typeface="Hanken Grotesk"/>
                <a:sym typeface="Hanken Grotesk"/>
              </a:rPr>
              <a:t>To produce high-quality results while making the training data easy to obtain, we use the unpaired data for training, which means the photos and  anime images in the training set are not related in content.</a:t>
            </a:r>
            <a:endParaRPr>
              <a:solidFill>
                <a:srgbClr val="333333"/>
              </a:solidFill>
              <a:latin typeface="Hanken Grotesk"/>
              <a:ea typeface="Hanken Grotesk"/>
              <a:cs typeface="Hanken Grotesk"/>
              <a:sym typeface="Hanken Grotesk"/>
            </a:endParaRPr>
          </a:p>
          <a:p>
            <a:pPr indent="0" lvl="0" marL="0" rtl="0" algn="l">
              <a:lnSpc>
                <a:spcPct val="115000"/>
              </a:lnSpc>
              <a:spcBef>
                <a:spcPts val="0"/>
              </a:spcBef>
              <a:spcAft>
                <a:spcPts val="0"/>
              </a:spcAft>
              <a:buNone/>
            </a:pPr>
            <a:r>
              <a:t/>
            </a:r>
            <a:endParaRPr>
              <a:solidFill>
                <a:srgbClr val="333333"/>
              </a:solidFill>
              <a:latin typeface="Hanken Grotesk"/>
              <a:ea typeface="Hanken Grotesk"/>
              <a:cs typeface="Hanken Grotesk"/>
              <a:sym typeface="Hanken Grotesk"/>
            </a:endParaRPr>
          </a:p>
          <a:p>
            <a:pPr indent="0" lvl="0" marL="0" rtl="0" algn="l">
              <a:lnSpc>
                <a:spcPct val="115000"/>
              </a:lnSpc>
              <a:spcBef>
                <a:spcPts val="0"/>
              </a:spcBef>
              <a:spcAft>
                <a:spcPts val="0"/>
              </a:spcAft>
              <a:buClr>
                <a:schemeClr val="dk1"/>
              </a:buClr>
              <a:buSzPts val="1100"/>
              <a:buFont typeface="Arial"/>
              <a:buNone/>
            </a:pPr>
            <a:r>
              <a:rPr lang="en">
                <a:solidFill>
                  <a:srgbClr val="333333"/>
                </a:solidFill>
                <a:latin typeface="Hanken Grotesk"/>
                <a:ea typeface="Hanken Grotesk"/>
                <a:cs typeface="Hanken Grotesk"/>
                <a:sym typeface="Hanken Grotesk"/>
              </a:rPr>
              <a:t>To further improve the  animation visual effects of the generated images, there is 3 loss functions(we’ll talk them latter)</a:t>
            </a:r>
            <a:endParaRPr sz="800"/>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2" name="Shape 2102"/>
        <p:cNvGrpSpPr/>
        <p:nvPr/>
      </p:nvGrpSpPr>
      <p:grpSpPr>
        <a:xfrm>
          <a:off x="0" y="0"/>
          <a:ext cx="0" cy="0"/>
          <a:chOff x="0" y="0"/>
          <a:chExt cx="0" cy="0"/>
        </a:xfrm>
      </p:grpSpPr>
      <p:sp>
        <p:nvSpPr>
          <p:cNvPr id="2103" name="Google Shape;2103;g2ce2c3abe43_0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4" name="Google Shape;2104;g2ce2c3abe43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000">
                <a:solidFill>
                  <a:schemeClr val="dk1"/>
                </a:solidFill>
              </a:rPr>
              <a:t>Let’s talk about Architecture. This slide shows the generator and the discriminator in the proposed AnimeGAN. AnimeGAN consists of two convolution neural networks: One is the generator G which is used to transform the photos of real-world scenes into the anime images; the another is the discriminator D which discriminates whether the images are from the real target domain or the output produced by the generator.</a:t>
            </a:r>
            <a:endParaRPr sz="10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endParaRPr>
          </a:p>
          <a:p>
            <a:pPr indent="0" lvl="0" marL="0" rtl="0" algn="l">
              <a:lnSpc>
                <a:spcPct val="115000"/>
              </a:lnSpc>
              <a:spcBef>
                <a:spcPts val="0"/>
              </a:spcBef>
              <a:spcAft>
                <a:spcPts val="0"/>
              </a:spcAft>
              <a:buNone/>
            </a:pPr>
            <a:r>
              <a:rPr lang="en" sz="1000">
                <a:solidFill>
                  <a:schemeClr val="dk1"/>
                </a:solidFill>
              </a:rPr>
              <a:t>In the generator, the numbers on all boxes represent the number of channels and SUM means the element-wise sum. In the discriminator, "K" is the kernel size, "C" is the number of the feature maps, "S" is the stride in each convolutional layer and Inst_Norm indicates the instance normalization layer.</a:t>
            </a:r>
            <a:endParaRPr sz="10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endParaRPr>
          </a:p>
          <a:p>
            <a:pPr indent="0" lvl="0" marL="0" rtl="0" algn="l">
              <a:lnSpc>
                <a:spcPct val="115000"/>
              </a:lnSpc>
              <a:spcBef>
                <a:spcPts val="0"/>
              </a:spcBef>
              <a:spcAft>
                <a:spcPts val="0"/>
              </a:spcAft>
              <a:buNone/>
            </a:pPr>
            <a:r>
              <a:rPr lang="en" sz="1000">
                <a:solidFill>
                  <a:schemeClr val="dk1"/>
                </a:solidFill>
              </a:rPr>
              <a:t>The generator of AnimeGAN can be considered as a symmetrical encoder-decoder network, which is mainly composed of the standard convolutions, the depthwise separable convolutions , the inverted residual blocks (IRBs) , the upsampling and downsampling modules. In the generator, the last convolutional layer with 1 x 1 convolution kernels does not use the normalization layer and is followed by the tanh nonlinear activation function.</a:t>
            </a:r>
            <a:endParaRPr sz="10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endParaRPr>
          </a:p>
          <a:p>
            <a:pPr indent="0" lvl="0" marL="0" rtl="0" algn="l">
              <a:lnSpc>
                <a:spcPct val="115000"/>
              </a:lnSpc>
              <a:spcBef>
                <a:spcPts val="0"/>
              </a:spcBef>
              <a:spcAft>
                <a:spcPts val="0"/>
              </a:spcAft>
              <a:buNone/>
            </a:pPr>
            <a:r>
              <a:rPr lang="en" sz="1000">
                <a:solidFill>
                  <a:schemeClr val="dk1"/>
                </a:solidFill>
              </a:rPr>
              <a:t>In order to effectively reduce the number of the parameters of the generator, we use 8 consecutive and identical IRBs in the middle of the network. Compared with the standard residual blocks, IRBs can significantly reduce the number of the parameters and computational workload of the network. IRB consists of the pointwise convolution with 512 kernels, the depthwise convolution with 512 kernels and the pointwise convolution with 256 kernels. It is worth noting that the last convolution layer does not use activation function.</a:t>
            </a:r>
            <a:endParaRPr sz="10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rPr>
              <a:t>Let’s look at the discriminator. All convolutional layers in the discriminator are the standard convolutions. For the weight of each convolutional layer, the spectral normalization is used to make the network training more stable.</a:t>
            </a:r>
            <a:endParaRPr sz="10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7" name="Shape 2107"/>
        <p:cNvGrpSpPr/>
        <p:nvPr/>
      </p:nvGrpSpPr>
      <p:grpSpPr>
        <a:xfrm>
          <a:off x="0" y="0"/>
          <a:ext cx="0" cy="0"/>
          <a:chOff x="0" y="0"/>
          <a:chExt cx="0" cy="0"/>
        </a:xfrm>
      </p:grpSpPr>
      <p:sp>
        <p:nvSpPr>
          <p:cNvPr id="2108" name="Google Shape;2108;g2ce2c3abe43_0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9" name="Google Shape;2109;g2ce2c3abe43_0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000">
                <a:solidFill>
                  <a:schemeClr val="dk1"/>
                </a:solidFill>
              </a:rPr>
              <a:t>Let's look at the next slides which shows The architectures of Conv-Block, DSConv, IRB, Down-Conv and Up-Conv in AnimeGAN.</a:t>
            </a:r>
            <a:endParaRPr sz="10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endParaRPr>
          </a:p>
          <a:p>
            <a:pPr indent="0" lvl="0" marL="0" rtl="0" algn="l">
              <a:lnSpc>
                <a:spcPct val="115000"/>
              </a:lnSpc>
              <a:spcBef>
                <a:spcPts val="0"/>
              </a:spcBef>
              <a:spcAft>
                <a:spcPts val="0"/>
              </a:spcAft>
              <a:buNone/>
            </a:pPr>
            <a:r>
              <a:rPr lang="en" sz="1000">
                <a:solidFill>
                  <a:schemeClr val="dk1"/>
                </a:solidFill>
              </a:rPr>
              <a:t>Conv-Block is composed of the standard convolution with 3 × 3 convolution kernels, the instance normalization layer and the LRelu activation function.</a:t>
            </a:r>
            <a:endParaRPr sz="10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endParaRPr>
          </a:p>
          <a:p>
            <a:pPr indent="0" lvl="0" marL="0" rtl="0" algn="l">
              <a:lnSpc>
                <a:spcPct val="115000"/>
              </a:lnSpc>
              <a:spcBef>
                <a:spcPts val="0"/>
              </a:spcBef>
              <a:spcAft>
                <a:spcPts val="0"/>
              </a:spcAft>
              <a:buNone/>
            </a:pPr>
            <a:r>
              <a:rPr lang="en" sz="1000">
                <a:solidFill>
                  <a:schemeClr val="dk1"/>
                </a:solidFill>
              </a:rPr>
              <a:t>DSConv is composed of the depthwise separable convolution with 3 x 3 convolution kernels, the instance normalization layer and the LRelu activation function.</a:t>
            </a:r>
            <a:endParaRPr sz="10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endParaRPr>
          </a:p>
          <a:p>
            <a:pPr indent="0" lvl="0" marL="0" rtl="0" algn="l">
              <a:lnSpc>
                <a:spcPct val="115000"/>
              </a:lnSpc>
              <a:spcBef>
                <a:spcPts val="0"/>
              </a:spcBef>
              <a:spcAft>
                <a:spcPts val="0"/>
              </a:spcAft>
              <a:buNone/>
            </a:pPr>
            <a:r>
              <a:rPr lang="en" sz="1000">
                <a:solidFill>
                  <a:schemeClr val="dk1"/>
                </a:solidFill>
              </a:rPr>
              <a:t>The IRB contains Conv-Block, the depthwise convolution, the pointwise convolution and the instance normalization layer.</a:t>
            </a:r>
            <a:endParaRPr sz="10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endParaRPr>
          </a:p>
          <a:p>
            <a:pPr indent="0" lvl="0" marL="0" rtl="0" algn="l">
              <a:lnSpc>
                <a:spcPct val="115000"/>
              </a:lnSpc>
              <a:spcBef>
                <a:spcPts val="0"/>
              </a:spcBef>
              <a:spcAft>
                <a:spcPts val="0"/>
              </a:spcAft>
              <a:buNone/>
            </a:pPr>
            <a:r>
              <a:rPr lang="en" sz="1000">
                <a:solidFill>
                  <a:schemeClr val="dk1"/>
                </a:solidFill>
              </a:rPr>
              <a:t>In order to avoid the loss of the feature information caused by max-pooling, the Down-Conv is used as the downsampling module to reduce the resolution of the feature maps. It contains the DSConv module with stride 2 and the DSConv module with stride 1. In Down-Conv, the feature maps are resized to half the size of the input feature maps. The output of the Down-Conv module is the sum of the output of the DSConv module with stride 2 and the DSConv module with stride 1.</a:t>
            </a:r>
            <a:endParaRPr sz="10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endParaRPr>
          </a:p>
          <a:p>
            <a:pPr indent="0" lvl="0" marL="0" rtl="0" algn="l">
              <a:lnSpc>
                <a:spcPct val="115000"/>
              </a:lnSpc>
              <a:spcBef>
                <a:spcPts val="0"/>
              </a:spcBef>
              <a:spcAft>
                <a:spcPts val="0"/>
              </a:spcAft>
              <a:buNone/>
            </a:pPr>
            <a:r>
              <a:rPr lang="en" sz="1000">
                <a:solidFill>
                  <a:schemeClr val="dk1"/>
                </a:solidFill>
              </a:rPr>
              <a:t>Up-Conv is used as the upsampling module to increase the resolution of the feature maps. The feature maps are resized to 2 times the size of the input feature maps.</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3" name="Shape 2113"/>
        <p:cNvGrpSpPr/>
        <p:nvPr/>
      </p:nvGrpSpPr>
      <p:grpSpPr>
        <a:xfrm>
          <a:off x="0" y="0"/>
          <a:ext cx="0" cy="0"/>
          <a:chOff x="0" y="0"/>
          <a:chExt cx="0" cy="0"/>
        </a:xfrm>
      </p:grpSpPr>
      <p:sp>
        <p:nvSpPr>
          <p:cNvPr id="2114" name="Google Shape;2114;g2cf64a6bf22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5" name="Google Shape;2115;g2cf64a6bf22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the generative network, the grayscale </a:t>
            </a:r>
            <a:r>
              <a:rPr lang="en"/>
              <a:t>style</a:t>
            </a:r>
            <a:r>
              <a:rPr lang="en"/>
              <a:t> loss makes the generated image have more obvious anime style. </a:t>
            </a:r>
            <a:endParaRPr/>
          </a:p>
          <a:p>
            <a:pPr indent="0" lvl="0" marL="0" rtl="0" algn="l">
              <a:spcBef>
                <a:spcPts val="0"/>
              </a:spcBef>
              <a:spcAft>
                <a:spcPts val="0"/>
              </a:spcAft>
              <a:buNone/>
            </a:pPr>
            <a:r>
              <a:rPr lang="en"/>
              <a:t>The color reconstruction loss preserves the color of the </a:t>
            </a:r>
            <a:r>
              <a:rPr lang="en"/>
              <a:t>photos</a:t>
            </a:r>
            <a:r>
              <a:rPr lang="en"/>
              <a:t>.</a:t>
            </a:r>
            <a:br>
              <a:rPr lang="en"/>
            </a:br>
            <a:r>
              <a:rPr lang="en"/>
              <a:t>The grayscale adversarial loss in the discriminator network makes the generated image have vivid color </a:t>
            </a:r>
            <a:endParaRPr/>
          </a:p>
          <a:p>
            <a:pPr indent="0" lvl="0" marL="0" rtl="0" algn="l">
              <a:spcBef>
                <a:spcPts val="0"/>
              </a:spcBef>
              <a:spcAft>
                <a:spcPts val="0"/>
              </a:spcAft>
              <a:buNone/>
            </a:pPr>
            <a:r>
              <a:rPr lang="en"/>
              <a:t>The content loss to make sure the results retain </a:t>
            </a:r>
            <a:r>
              <a:rPr lang="en"/>
              <a:t>the</a:t>
            </a:r>
            <a:r>
              <a:rPr lang="en"/>
              <a:t> content of the real-world scenes.</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9" name="Shape 2119"/>
        <p:cNvGrpSpPr/>
        <p:nvPr/>
      </p:nvGrpSpPr>
      <p:grpSpPr>
        <a:xfrm>
          <a:off x="0" y="0"/>
          <a:ext cx="0" cy="0"/>
          <a:chOff x="0" y="0"/>
          <a:chExt cx="0" cy="0"/>
        </a:xfrm>
      </p:grpSpPr>
      <p:sp>
        <p:nvSpPr>
          <p:cNvPr id="2120" name="Google Shape;2120;g2cf64a6bf22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1" name="Google Shape;2121;g2cf64a6bf22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300">
                <a:solidFill>
                  <a:srgbClr val="333333"/>
                </a:solidFill>
                <a:latin typeface="Hanken Grotesk"/>
                <a:ea typeface="Hanken Grotesk"/>
                <a:cs typeface="Hanken Grotesk"/>
                <a:sym typeface="Hanken Grotesk"/>
              </a:rPr>
              <a:t>S_data(P): real-world photos in training sets.</a:t>
            </a:r>
            <a:endParaRPr sz="1300">
              <a:solidFill>
                <a:srgbClr val="333333"/>
              </a:solidFill>
              <a:latin typeface="Hanken Grotesk"/>
              <a:ea typeface="Hanken Grotesk"/>
              <a:cs typeface="Hanken Grotesk"/>
              <a:sym typeface="Hanken Grotesk"/>
            </a:endParaRPr>
          </a:p>
          <a:p>
            <a:pPr indent="0" lvl="0" marL="0" rtl="0" algn="l">
              <a:lnSpc>
                <a:spcPct val="115000"/>
              </a:lnSpc>
              <a:spcBef>
                <a:spcPts val="0"/>
              </a:spcBef>
              <a:spcAft>
                <a:spcPts val="0"/>
              </a:spcAft>
              <a:buClr>
                <a:schemeClr val="dk1"/>
              </a:buClr>
              <a:buSzPts val="1100"/>
              <a:buFont typeface="Arial"/>
              <a:buNone/>
            </a:pPr>
            <a:r>
              <a:rPr lang="en" sz="1300">
                <a:solidFill>
                  <a:srgbClr val="333333"/>
                </a:solidFill>
                <a:latin typeface="Hanken Grotesk"/>
                <a:ea typeface="Hanken Grotesk"/>
                <a:cs typeface="Hanken Grotesk"/>
                <a:sym typeface="Hanken Grotesk"/>
              </a:rPr>
              <a:t>S_data(A): anime images in training sets.</a:t>
            </a:r>
            <a:endParaRPr sz="1300">
              <a:solidFill>
                <a:srgbClr val="333333"/>
              </a:solidFill>
              <a:latin typeface="Hanken Grotesk"/>
              <a:ea typeface="Hanken Grotesk"/>
              <a:cs typeface="Hanken Grotesk"/>
              <a:sym typeface="Hanken Grotesk"/>
            </a:endParaRPr>
          </a:p>
          <a:p>
            <a:pPr indent="0" lvl="0" marL="0" rtl="0" algn="l">
              <a:lnSpc>
                <a:spcPct val="115000"/>
              </a:lnSpc>
              <a:spcBef>
                <a:spcPts val="0"/>
              </a:spcBef>
              <a:spcAft>
                <a:spcPts val="0"/>
              </a:spcAft>
              <a:buClr>
                <a:schemeClr val="dk1"/>
              </a:buClr>
              <a:buSzPts val="1100"/>
              <a:buFont typeface="Arial"/>
              <a:buNone/>
            </a:pPr>
            <a:r>
              <a:t/>
            </a:r>
            <a:endParaRPr sz="1300">
              <a:solidFill>
                <a:srgbClr val="333333"/>
              </a:solidFill>
              <a:latin typeface="Hanken Grotesk"/>
              <a:ea typeface="Hanken Grotesk"/>
              <a:cs typeface="Hanken Grotesk"/>
              <a:sym typeface="Hanken Grotesk"/>
            </a:endParaRPr>
          </a:p>
          <a:p>
            <a:pPr indent="0" lvl="0" marL="0" rtl="0" algn="l">
              <a:lnSpc>
                <a:spcPct val="115000"/>
              </a:lnSpc>
              <a:spcBef>
                <a:spcPts val="0"/>
              </a:spcBef>
              <a:spcAft>
                <a:spcPts val="0"/>
              </a:spcAft>
              <a:buClr>
                <a:schemeClr val="dk1"/>
              </a:buClr>
              <a:buSzPts val="1100"/>
              <a:buFont typeface="Arial"/>
              <a:buNone/>
            </a:pPr>
            <a:r>
              <a:rPr lang="en" sz="1300">
                <a:solidFill>
                  <a:srgbClr val="333333"/>
                </a:solidFill>
                <a:latin typeface="Hanken Grotesk"/>
                <a:ea typeface="Hanken Grotesk"/>
                <a:cs typeface="Hanken Grotesk"/>
                <a:sym typeface="Hanken Grotesk"/>
              </a:rPr>
              <a:t>-&gt; we use the grayscale Gram matrix to make the generated image have the texture of anime images instead of the color of anime images. Therefore, it is necessary to transform the animation images into grayscale images for eliminating color inference. </a:t>
            </a:r>
            <a:endParaRPr sz="1300">
              <a:solidFill>
                <a:srgbClr val="333333"/>
              </a:solidFill>
              <a:latin typeface="Hanken Grotesk"/>
              <a:ea typeface="Hanken Grotesk"/>
              <a:cs typeface="Hanken Grotesk"/>
              <a:sym typeface="Hanken Grotesk"/>
            </a:endParaRPr>
          </a:p>
          <a:p>
            <a:pPr indent="0" lvl="0" marL="0" rtl="0" algn="l">
              <a:lnSpc>
                <a:spcPct val="115000"/>
              </a:lnSpc>
              <a:spcBef>
                <a:spcPts val="0"/>
              </a:spcBef>
              <a:spcAft>
                <a:spcPts val="0"/>
              </a:spcAft>
              <a:buClr>
                <a:schemeClr val="dk1"/>
              </a:buClr>
              <a:buSzPts val="1100"/>
              <a:buFont typeface="Arial"/>
              <a:buNone/>
            </a:pPr>
            <a:r>
              <a:t/>
            </a:r>
            <a:endParaRPr sz="1300">
              <a:solidFill>
                <a:srgbClr val="333333"/>
              </a:solidFill>
              <a:latin typeface="Hanken Grotesk"/>
              <a:ea typeface="Hanken Grotesk"/>
              <a:cs typeface="Hanken Grotesk"/>
              <a:sym typeface="Hanken Grotesk"/>
            </a:endParaRPr>
          </a:p>
          <a:p>
            <a:pPr indent="0" lvl="0" marL="0" rtl="0" algn="l">
              <a:lnSpc>
                <a:spcPct val="115000"/>
              </a:lnSpc>
              <a:spcBef>
                <a:spcPts val="0"/>
              </a:spcBef>
              <a:spcAft>
                <a:spcPts val="0"/>
              </a:spcAft>
              <a:buClr>
                <a:schemeClr val="dk1"/>
              </a:buClr>
              <a:buSzPts val="1100"/>
              <a:buFont typeface="Arial"/>
              <a:buNone/>
            </a:pPr>
            <a:r>
              <a:rPr lang="en" sz="1300">
                <a:solidFill>
                  <a:srgbClr val="333333"/>
                </a:solidFill>
                <a:latin typeface="Hanken Grotesk"/>
                <a:ea typeface="Hanken Grotesk"/>
                <a:cs typeface="Hanken Grotesk"/>
                <a:sym typeface="Hanken Grotesk"/>
              </a:rPr>
              <a:t>S_data(X): we transform the S_data(A) into S_data(X). The greyscale animation training dataset S_data(X) corresponding to the color animation domain S_data(A) is obtained.</a:t>
            </a:r>
            <a:endParaRPr sz="1300">
              <a:solidFill>
                <a:srgbClr val="333333"/>
              </a:solidFill>
              <a:latin typeface="Hanken Grotesk"/>
              <a:ea typeface="Hanken Grotesk"/>
              <a:cs typeface="Hanken Grotesk"/>
              <a:sym typeface="Hanken Grotesk"/>
            </a:endParaRPr>
          </a:p>
          <a:p>
            <a:pPr indent="0" lvl="0" marL="0" rtl="0" algn="l">
              <a:lnSpc>
                <a:spcPct val="115000"/>
              </a:lnSpc>
              <a:spcBef>
                <a:spcPts val="0"/>
              </a:spcBef>
              <a:spcAft>
                <a:spcPts val="0"/>
              </a:spcAft>
              <a:buClr>
                <a:schemeClr val="dk1"/>
              </a:buClr>
              <a:buSzPts val="1100"/>
              <a:buFont typeface="Arial"/>
              <a:buNone/>
            </a:pPr>
            <a:r>
              <a:t/>
            </a:r>
            <a:endParaRPr sz="1300">
              <a:solidFill>
                <a:srgbClr val="333333"/>
              </a:solidFill>
              <a:latin typeface="Hanken Grotesk"/>
              <a:ea typeface="Hanken Grotesk"/>
              <a:cs typeface="Hanken Grotesk"/>
              <a:sym typeface="Hanken Grotesk"/>
            </a:endParaRPr>
          </a:p>
          <a:p>
            <a:pPr indent="0" lvl="0" marL="0" rtl="0" algn="l">
              <a:lnSpc>
                <a:spcPct val="115000"/>
              </a:lnSpc>
              <a:spcBef>
                <a:spcPts val="0"/>
              </a:spcBef>
              <a:spcAft>
                <a:spcPts val="0"/>
              </a:spcAft>
              <a:buNone/>
            </a:pPr>
            <a:r>
              <a:rPr lang="en" sz="1300">
                <a:solidFill>
                  <a:srgbClr val="333333"/>
                </a:solidFill>
                <a:latin typeface="Hanken Grotesk"/>
                <a:ea typeface="Hanken Grotesk"/>
                <a:cs typeface="Hanken Grotesk"/>
                <a:sym typeface="Hanken Grotesk"/>
              </a:rPr>
              <a:t>S_data(E): the training data S_data(E) is constructed by removing the edges of the animation images in the training dataset S_data(A).( This is to make AnimeGAN to learn the non-edge features such as: texture, shadow, and lighting effects.)</a:t>
            </a:r>
            <a:endParaRPr sz="1300">
              <a:solidFill>
                <a:srgbClr val="333333"/>
              </a:solidFill>
              <a:latin typeface="Hanken Grotesk"/>
              <a:ea typeface="Hanken Grotesk"/>
              <a:cs typeface="Hanken Grotesk"/>
              <a:sym typeface="Hanken Grotesk"/>
            </a:endParaRPr>
          </a:p>
          <a:p>
            <a:pPr indent="0" lvl="0" marL="0" rtl="0" algn="l">
              <a:lnSpc>
                <a:spcPct val="115000"/>
              </a:lnSpc>
              <a:spcBef>
                <a:spcPts val="0"/>
              </a:spcBef>
              <a:spcAft>
                <a:spcPts val="0"/>
              </a:spcAft>
              <a:buClr>
                <a:schemeClr val="dk1"/>
              </a:buClr>
              <a:buSzPts val="1100"/>
              <a:buFont typeface="Arial"/>
              <a:buNone/>
            </a:pPr>
            <a:r>
              <a:t/>
            </a:r>
            <a:endParaRPr sz="1300">
              <a:solidFill>
                <a:srgbClr val="333333"/>
              </a:solidFill>
              <a:latin typeface="Hanken Grotesk"/>
              <a:ea typeface="Hanken Grotesk"/>
              <a:cs typeface="Hanken Grotesk"/>
              <a:sym typeface="Hanken Grotesk"/>
            </a:endParaRPr>
          </a:p>
          <a:p>
            <a:pPr indent="0" lvl="0" marL="0" rtl="0" algn="l">
              <a:lnSpc>
                <a:spcPct val="115000"/>
              </a:lnSpc>
              <a:spcBef>
                <a:spcPts val="0"/>
              </a:spcBef>
              <a:spcAft>
                <a:spcPts val="0"/>
              </a:spcAft>
              <a:buClr>
                <a:schemeClr val="dk1"/>
              </a:buClr>
              <a:buSzPts val="1100"/>
              <a:buFont typeface="Arial"/>
              <a:buNone/>
            </a:pPr>
            <a:r>
              <a:rPr lang="en" sz="1300">
                <a:solidFill>
                  <a:srgbClr val="333333"/>
                </a:solidFill>
                <a:latin typeface="Hanken Grotesk"/>
                <a:ea typeface="Hanken Grotesk"/>
                <a:cs typeface="Hanken Grotesk"/>
                <a:sym typeface="Hanken Grotesk"/>
              </a:rPr>
              <a:t>S_data(Y):Apart from the initial grayscale conversion, even after the edges have been removed, color information can still undesirably affect the style transfer. Therefore, it is necessary to perform grayscale processing again on the non-edge desaturated images.</a:t>
            </a:r>
            <a:endParaRPr sz="1300">
              <a:solidFill>
                <a:srgbClr val="333333"/>
              </a:solidFill>
              <a:latin typeface="Hanken Grotesk"/>
              <a:ea typeface="Hanken Grotesk"/>
              <a:cs typeface="Hanken Grotesk"/>
              <a:sym typeface="Hanken Grotesk"/>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grpSp>
        <p:nvGrpSpPr>
          <p:cNvPr id="9" name="Google Shape;9;p2"/>
          <p:cNvGrpSpPr/>
          <p:nvPr/>
        </p:nvGrpSpPr>
        <p:grpSpPr>
          <a:xfrm>
            <a:off x="-734" y="726338"/>
            <a:ext cx="9144316" cy="4094951"/>
            <a:chOff x="-734" y="726338"/>
            <a:chExt cx="9144316" cy="4094951"/>
          </a:xfrm>
        </p:grpSpPr>
        <p:grpSp>
          <p:nvGrpSpPr>
            <p:cNvPr id="10" name="Google Shape;10;p2"/>
            <p:cNvGrpSpPr/>
            <p:nvPr/>
          </p:nvGrpSpPr>
          <p:grpSpPr>
            <a:xfrm>
              <a:off x="-734" y="726338"/>
              <a:ext cx="9144013" cy="4094951"/>
              <a:chOff x="3542714" y="4065269"/>
              <a:chExt cx="2488573" cy="1114424"/>
            </a:xfrm>
          </p:grpSpPr>
          <p:sp>
            <p:nvSpPr>
              <p:cNvPr id="11" name="Google Shape;11;p2"/>
              <p:cNvSpPr/>
              <p:nvPr/>
            </p:nvSpPr>
            <p:spPr>
              <a:xfrm>
                <a:off x="3697833" y="4065269"/>
                <a:ext cx="983057" cy="432435"/>
              </a:xfrm>
              <a:custGeom>
                <a:rect b="b" l="l" r="r" t="t"/>
                <a:pathLst>
                  <a:path extrusionOk="0" h="432435" w="983057">
                    <a:moveTo>
                      <a:pt x="235058" y="0"/>
                    </a:moveTo>
                    <a:lnTo>
                      <a:pt x="0" y="432435"/>
                    </a:lnTo>
                    <a:lnTo>
                      <a:pt x="717547" y="335280"/>
                    </a:lnTo>
                    <a:lnTo>
                      <a:pt x="983058" y="48578"/>
                    </a:lnTo>
                    <a:close/>
                  </a:path>
                </a:pathLst>
              </a:custGeom>
              <a:noFill/>
              <a:ln cap="rnd"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 name="Google Shape;12;p2"/>
              <p:cNvSpPr/>
              <p:nvPr/>
            </p:nvSpPr>
            <p:spPr>
              <a:xfrm>
                <a:off x="4415380" y="4113847"/>
                <a:ext cx="551007" cy="728662"/>
              </a:xfrm>
              <a:custGeom>
                <a:rect b="b" l="l" r="r" t="t"/>
                <a:pathLst>
                  <a:path extrusionOk="0" h="728662" w="551007">
                    <a:moveTo>
                      <a:pt x="211267" y="728663"/>
                    </a:moveTo>
                    <a:lnTo>
                      <a:pt x="551007" y="220028"/>
                    </a:lnTo>
                    <a:lnTo>
                      <a:pt x="265511" y="0"/>
                    </a:lnTo>
                    <a:lnTo>
                      <a:pt x="0" y="286703"/>
                    </a:lnTo>
                    <a:close/>
                  </a:path>
                </a:pathLst>
              </a:custGeom>
              <a:noFill/>
              <a:ln cap="rnd"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 name="Google Shape;13;p2"/>
              <p:cNvSpPr/>
              <p:nvPr/>
            </p:nvSpPr>
            <p:spPr>
              <a:xfrm>
                <a:off x="4626647" y="4223384"/>
                <a:ext cx="717546" cy="619125"/>
              </a:xfrm>
              <a:custGeom>
                <a:rect b="b" l="l" r="r" t="t"/>
                <a:pathLst>
                  <a:path extrusionOk="0" h="619125" w="717546">
                    <a:moveTo>
                      <a:pt x="0" y="619125"/>
                    </a:moveTo>
                    <a:lnTo>
                      <a:pt x="717547" y="267653"/>
                    </a:lnTo>
                    <a:lnTo>
                      <a:pt x="630946" y="0"/>
                    </a:lnTo>
                    <a:lnTo>
                      <a:pt x="339740" y="110490"/>
                    </a:lnTo>
                    <a:close/>
                  </a:path>
                </a:pathLst>
              </a:custGeom>
              <a:noFill/>
              <a:ln cap="rnd"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 name="Google Shape;14;p2"/>
              <p:cNvSpPr/>
              <p:nvPr/>
            </p:nvSpPr>
            <p:spPr>
              <a:xfrm>
                <a:off x="5257593" y="4223384"/>
                <a:ext cx="524361" cy="525780"/>
              </a:xfrm>
              <a:custGeom>
                <a:rect b="b" l="l" r="r" t="t"/>
                <a:pathLst>
                  <a:path extrusionOk="0" h="525780" w="524361">
                    <a:moveTo>
                      <a:pt x="86601" y="267653"/>
                    </a:moveTo>
                    <a:lnTo>
                      <a:pt x="524361" y="525780"/>
                    </a:lnTo>
                    <a:lnTo>
                      <a:pt x="428244" y="33338"/>
                    </a:lnTo>
                    <a:lnTo>
                      <a:pt x="0" y="0"/>
                    </a:lnTo>
                    <a:close/>
                  </a:path>
                </a:pathLst>
              </a:custGeom>
              <a:noFill/>
              <a:ln cap="rnd"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 name="Google Shape;15;p2"/>
              <p:cNvSpPr/>
              <p:nvPr/>
            </p:nvSpPr>
            <p:spPr>
              <a:xfrm>
                <a:off x="3542714" y="4065269"/>
                <a:ext cx="390177" cy="512445"/>
              </a:xfrm>
              <a:custGeom>
                <a:rect b="b" l="l" r="r" t="t"/>
                <a:pathLst>
                  <a:path extrusionOk="0" h="512445" w="390177">
                    <a:moveTo>
                      <a:pt x="155120" y="432435"/>
                    </a:moveTo>
                    <a:lnTo>
                      <a:pt x="0" y="512445"/>
                    </a:lnTo>
                    <a:lnTo>
                      <a:pt x="0" y="33338"/>
                    </a:lnTo>
                    <a:lnTo>
                      <a:pt x="390178" y="0"/>
                    </a:lnTo>
                    <a:close/>
                  </a:path>
                </a:pathLst>
              </a:custGeom>
              <a:noFill/>
              <a:ln cap="rnd"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 name="Google Shape;16;p2"/>
              <p:cNvSpPr/>
              <p:nvPr/>
            </p:nvSpPr>
            <p:spPr>
              <a:xfrm>
                <a:off x="5685837" y="4114800"/>
                <a:ext cx="345450" cy="634365"/>
              </a:xfrm>
              <a:custGeom>
                <a:rect b="b" l="l" r="r" t="t"/>
                <a:pathLst>
                  <a:path extrusionOk="0" h="634365" w="345450">
                    <a:moveTo>
                      <a:pt x="345450" y="460057"/>
                    </a:moveTo>
                    <a:lnTo>
                      <a:pt x="96117" y="634365"/>
                    </a:lnTo>
                    <a:lnTo>
                      <a:pt x="0" y="141922"/>
                    </a:lnTo>
                    <a:lnTo>
                      <a:pt x="345450" y="0"/>
                    </a:lnTo>
                    <a:close/>
                  </a:path>
                </a:pathLst>
              </a:custGeom>
              <a:noFill/>
              <a:ln cap="rnd"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 name="Google Shape;17;p2"/>
              <p:cNvSpPr/>
              <p:nvPr/>
            </p:nvSpPr>
            <p:spPr>
              <a:xfrm>
                <a:off x="4956870" y="4328160"/>
                <a:ext cx="13323" cy="13334"/>
              </a:xfrm>
              <a:custGeom>
                <a:rect b="b" l="l" r="r" t="t"/>
                <a:pathLst>
                  <a:path extrusionOk="0" h="13334" w="13323">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 name="Google Shape;18;p2"/>
              <p:cNvSpPr/>
              <p:nvPr/>
            </p:nvSpPr>
            <p:spPr>
              <a:xfrm>
                <a:off x="5775292" y="4742497"/>
                <a:ext cx="13323" cy="13334"/>
              </a:xfrm>
              <a:custGeom>
                <a:rect b="b" l="l" r="r" t="t"/>
                <a:pathLst>
                  <a:path extrusionOk="0" h="13334" w="13323">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 name="Google Shape;19;p2"/>
              <p:cNvSpPr/>
              <p:nvPr/>
            </p:nvSpPr>
            <p:spPr>
              <a:xfrm>
                <a:off x="5337532" y="4484370"/>
                <a:ext cx="13323" cy="13334"/>
              </a:xfrm>
              <a:custGeom>
                <a:rect b="b" l="l" r="r" t="t"/>
                <a:pathLst>
                  <a:path extrusionOk="0" h="13334" w="13323">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 name="Google Shape;20;p2"/>
              <p:cNvSpPr/>
              <p:nvPr/>
            </p:nvSpPr>
            <p:spPr>
              <a:xfrm>
                <a:off x="4618082" y="4835842"/>
                <a:ext cx="13323" cy="13334"/>
              </a:xfrm>
              <a:custGeom>
                <a:rect b="b" l="l" r="r" t="t"/>
                <a:pathLst>
                  <a:path extrusionOk="0" h="13334" w="13323">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 name="Google Shape;21;p2"/>
              <p:cNvSpPr/>
              <p:nvPr/>
            </p:nvSpPr>
            <p:spPr>
              <a:xfrm>
                <a:off x="4408718" y="4393882"/>
                <a:ext cx="13323" cy="13334"/>
              </a:xfrm>
              <a:custGeom>
                <a:rect b="b" l="l" r="r" t="t"/>
                <a:pathLst>
                  <a:path extrusionOk="0" h="13334" w="13323">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 name="Google Shape;22;p2"/>
              <p:cNvSpPr/>
              <p:nvPr/>
            </p:nvSpPr>
            <p:spPr>
              <a:xfrm>
                <a:off x="3691172" y="4493895"/>
                <a:ext cx="13323" cy="13334"/>
              </a:xfrm>
              <a:custGeom>
                <a:rect b="b" l="l" r="r" t="t"/>
                <a:pathLst>
                  <a:path extrusionOk="0" h="13334" w="13323">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 name="Google Shape;23;p2"/>
              <p:cNvSpPr/>
              <p:nvPr/>
            </p:nvSpPr>
            <p:spPr>
              <a:xfrm>
                <a:off x="4868367" y="4566284"/>
                <a:ext cx="926910" cy="453390"/>
              </a:xfrm>
              <a:custGeom>
                <a:rect b="b" l="l" r="r" t="t"/>
                <a:pathLst>
                  <a:path extrusionOk="0" h="453390" w="926910">
                    <a:moveTo>
                      <a:pt x="651883" y="405765"/>
                    </a:moveTo>
                    <a:lnTo>
                      <a:pt x="926910" y="0"/>
                    </a:lnTo>
                    <a:lnTo>
                      <a:pt x="414921" y="184785"/>
                    </a:lnTo>
                    <a:lnTo>
                      <a:pt x="0" y="453390"/>
                    </a:lnTo>
                    <a:close/>
                  </a:path>
                </a:pathLst>
              </a:custGeom>
              <a:noFill/>
              <a:ln cap="rnd"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 name="Google Shape;24;p2"/>
              <p:cNvSpPr/>
              <p:nvPr/>
            </p:nvSpPr>
            <p:spPr>
              <a:xfrm>
                <a:off x="4688504" y="4451032"/>
                <a:ext cx="594783" cy="568642"/>
              </a:xfrm>
              <a:custGeom>
                <a:rect b="b" l="l" r="r" t="t"/>
                <a:pathLst>
                  <a:path extrusionOk="0" h="568642" w="594783">
                    <a:moveTo>
                      <a:pt x="258850" y="0"/>
                    </a:moveTo>
                    <a:lnTo>
                      <a:pt x="0" y="425768"/>
                    </a:lnTo>
                    <a:lnTo>
                      <a:pt x="179862" y="568643"/>
                    </a:lnTo>
                    <a:lnTo>
                      <a:pt x="594783" y="300038"/>
                    </a:lnTo>
                    <a:close/>
                  </a:path>
                </a:pathLst>
              </a:custGeom>
              <a:noFill/>
              <a:ln cap="rnd"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 name="Google Shape;25;p2"/>
              <p:cNvSpPr/>
              <p:nvPr/>
            </p:nvSpPr>
            <p:spPr>
              <a:xfrm>
                <a:off x="3939553" y="4679632"/>
                <a:ext cx="543394" cy="220980"/>
              </a:xfrm>
              <a:custGeom>
                <a:rect b="b" l="l" r="r" t="t"/>
                <a:pathLst>
                  <a:path extrusionOk="0" h="220980" w="543394">
                    <a:moveTo>
                      <a:pt x="271221" y="0"/>
                    </a:moveTo>
                    <a:lnTo>
                      <a:pt x="42824" y="53340"/>
                    </a:lnTo>
                    <a:lnTo>
                      <a:pt x="0" y="216218"/>
                    </a:lnTo>
                    <a:lnTo>
                      <a:pt x="543394" y="220980"/>
                    </a:lnTo>
                    <a:close/>
                  </a:path>
                </a:pathLst>
              </a:custGeom>
              <a:noFill/>
              <a:ln cap="rnd"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 name="Google Shape;26;p2"/>
              <p:cNvSpPr/>
              <p:nvPr/>
            </p:nvSpPr>
            <p:spPr>
              <a:xfrm>
                <a:off x="3542714" y="4718684"/>
                <a:ext cx="439663" cy="461009"/>
              </a:xfrm>
              <a:custGeom>
                <a:rect b="b" l="l" r="r" t="t"/>
                <a:pathLst>
                  <a:path extrusionOk="0" h="461009" w="439663">
                    <a:moveTo>
                      <a:pt x="0" y="0"/>
                    </a:moveTo>
                    <a:lnTo>
                      <a:pt x="439664" y="14288"/>
                    </a:lnTo>
                    <a:lnTo>
                      <a:pt x="396839" y="177165"/>
                    </a:lnTo>
                    <a:lnTo>
                      <a:pt x="0" y="461010"/>
                    </a:lnTo>
                    <a:close/>
                  </a:path>
                </a:pathLst>
              </a:custGeom>
              <a:noFill/>
              <a:ln cap="rnd"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 name="Google Shape;27;p2"/>
              <p:cNvSpPr/>
              <p:nvPr/>
            </p:nvSpPr>
            <p:spPr>
              <a:xfrm>
                <a:off x="4476286" y="4893945"/>
                <a:ext cx="13323" cy="13334"/>
              </a:xfrm>
              <a:custGeom>
                <a:rect b="b" l="l" r="r" t="t"/>
                <a:pathLst>
                  <a:path extrusionOk="0" h="13334" w="13323">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 name="Google Shape;28;p2"/>
              <p:cNvSpPr/>
              <p:nvPr/>
            </p:nvSpPr>
            <p:spPr>
              <a:xfrm>
                <a:off x="4683746" y="4869180"/>
                <a:ext cx="13323" cy="13334"/>
              </a:xfrm>
              <a:custGeom>
                <a:rect b="b" l="l" r="r" t="t"/>
                <a:pathLst>
                  <a:path extrusionOk="0" h="13334" w="13323">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 name="Google Shape;29;p2"/>
              <p:cNvSpPr/>
              <p:nvPr/>
            </p:nvSpPr>
            <p:spPr>
              <a:xfrm>
                <a:off x="3932891" y="4889182"/>
                <a:ext cx="13323" cy="13334"/>
              </a:xfrm>
              <a:custGeom>
                <a:rect b="b" l="l" r="r" t="t"/>
                <a:pathLst>
                  <a:path extrusionOk="0" h="13334" w="13323">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 name="Google Shape;30;p2"/>
              <p:cNvSpPr/>
              <p:nvPr/>
            </p:nvSpPr>
            <p:spPr>
              <a:xfrm>
                <a:off x="3975716" y="4726305"/>
                <a:ext cx="13323" cy="13334"/>
              </a:xfrm>
              <a:custGeom>
                <a:rect b="b" l="l" r="r" t="t"/>
                <a:pathLst>
                  <a:path extrusionOk="0" h="13334" w="13323">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 name="Google Shape;31;p2"/>
              <p:cNvSpPr/>
              <p:nvPr/>
            </p:nvSpPr>
            <p:spPr>
              <a:xfrm>
                <a:off x="4204113" y="4672965"/>
                <a:ext cx="13323" cy="13334"/>
              </a:xfrm>
              <a:custGeom>
                <a:rect b="b" l="l" r="r" t="t"/>
                <a:pathLst>
                  <a:path extrusionOk="0" h="13334" w="13323">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 name="Google Shape;32;p2"/>
              <p:cNvSpPr/>
              <p:nvPr/>
            </p:nvSpPr>
            <p:spPr>
              <a:xfrm>
                <a:off x="4941644" y="4445317"/>
                <a:ext cx="13323" cy="13334"/>
              </a:xfrm>
              <a:custGeom>
                <a:rect b="b" l="l" r="r" t="t"/>
                <a:pathLst>
                  <a:path extrusionOk="0" h="13334" w="13323">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 name="Google Shape;33;p2"/>
              <p:cNvSpPr/>
              <p:nvPr/>
            </p:nvSpPr>
            <p:spPr>
              <a:xfrm>
                <a:off x="5276626" y="4744402"/>
                <a:ext cx="13323" cy="13334"/>
              </a:xfrm>
              <a:custGeom>
                <a:rect b="b" l="l" r="r" t="t"/>
                <a:pathLst>
                  <a:path extrusionOk="0" h="13334" w="13323">
                    <a:moveTo>
                      <a:pt x="13323" y="6667"/>
                    </a:moveTo>
                    <a:cubicBezTo>
                      <a:pt x="13323" y="10350"/>
                      <a:pt x="10340" y="13335"/>
                      <a:pt x="6661" y="13335"/>
                    </a:cubicBezTo>
                    <a:cubicBezTo>
                      <a:pt x="2982" y="13335"/>
                      <a:pt x="0" y="10350"/>
                      <a:pt x="0" y="6667"/>
                    </a:cubicBezTo>
                    <a:cubicBezTo>
                      <a:pt x="0" y="2985"/>
                      <a:pt x="2982" y="0"/>
                      <a:pt x="6661" y="0"/>
                    </a:cubicBezTo>
                    <a:cubicBezTo>
                      <a:pt x="10340" y="0"/>
                      <a:pt x="13323" y="2985"/>
                      <a:pt x="13323" y="6667"/>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 name="Google Shape;34;p2"/>
              <p:cNvSpPr/>
              <p:nvPr/>
            </p:nvSpPr>
            <p:spPr>
              <a:xfrm>
                <a:off x="5788615" y="4556760"/>
                <a:ext cx="13323" cy="13334"/>
              </a:xfrm>
              <a:custGeom>
                <a:rect b="b" l="l" r="r" t="t"/>
                <a:pathLst>
                  <a:path extrusionOk="0" h="13334" w="13323">
                    <a:moveTo>
                      <a:pt x="13323" y="6668"/>
                    </a:moveTo>
                    <a:cubicBezTo>
                      <a:pt x="13323" y="10350"/>
                      <a:pt x="10341" y="13335"/>
                      <a:pt x="6662" y="13335"/>
                    </a:cubicBezTo>
                    <a:cubicBezTo>
                      <a:pt x="2982" y="13335"/>
                      <a:pt x="0" y="10350"/>
                      <a:pt x="0" y="6668"/>
                    </a:cubicBezTo>
                    <a:cubicBezTo>
                      <a:pt x="0" y="2985"/>
                      <a:pt x="2982" y="0"/>
                      <a:pt x="6662" y="0"/>
                    </a:cubicBezTo>
                    <a:cubicBezTo>
                      <a:pt x="10341" y="0"/>
                      <a:pt x="13323" y="2985"/>
                      <a:pt x="13323" y="6668"/>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 name="Google Shape;35;p2"/>
              <p:cNvSpPr/>
              <p:nvPr/>
            </p:nvSpPr>
            <p:spPr>
              <a:xfrm>
                <a:off x="5513588" y="4966335"/>
                <a:ext cx="13323" cy="13334"/>
              </a:xfrm>
              <a:custGeom>
                <a:rect b="b" l="l" r="r" t="t"/>
                <a:pathLst>
                  <a:path extrusionOk="0" h="13334" w="13323">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 name="Google Shape;36;p2"/>
              <p:cNvSpPr/>
              <p:nvPr/>
            </p:nvSpPr>
            <p:spPr>
              <a:xfrm>
                <a:off x="4861705" y="5013007"/>
                <a:ext cx="13323" cy="13334"/>
              </a:xfrm>
              <a:custGeom>
                <a:rect b="b" l="l" r="r" t="t"/>
                <a:pathLst>
                  <a:path extrusionOk="0" h="13334" w="13323">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37" name="Google Shape;37;p2"/>
            <p:cNvSpPr/>
            <p:nvPr/>
          </p:nvSpPr>
          <p:spPr>
            <a:xfrm>
              <a:off x="2453985" y="2143824"/>
              <a:ext cx="2706928" cy="1652207"/>
            </a:xfrm>
            <a:custGeom>
              <a:rect b="b" l="l" r="r" t="t"/>
              <a:pathLst>
                <a:path extrusionOk="0" h="449580" w="736579">
                  <a:moveTo>
                    <a:pt x="736580" y="0"/>
                  </a:moveTo>
                  <a:lnTo>
                    <a:pt x="0" y="228600"/>
                  </a:lnTo>
                  <a:lnTo>
                    <a:pt x="272173" y="449580"/>
                  </a:lnTo>
                  <a:lnTo>
                    <a:pt x="477730" y="425768"/>
                  </a:lnTo>
                  <a:close/>
                </a:path>
              </a:pathLst>
            </a:custGeom>
            <a:noFill/>
            <a:ln cap="rnd"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 name="Google Shape;38;p2"/>
            <p:cNvSpPr/>
            <p:nvPr/>
          </p:nvSpPr>
          <p:spPr>
            <a:xfrm>
              <a:off x="7265520" y="2567318"/>
              <a:ext cx="1878061" cy="1778222"/>
            </a:xfrm>
            <a:custGeom>
              <a:rect b="b" l="l" r="r" t="t"/>
              <a:pathLst>
                <a:path extrusionOk="0" h="483870" w="511037">
                  <a:moveTo>
                    <a:pt x="275028" y="0"/>
                  </a:moveTo>
                  <a:lnTo>
                    <a:pt x="511038" y="150495"/>
                  </a:lnTo>
                  <a:lnTo>
                    <a:pt x="511038" y="483870"/>
                  </a:lnTo>
                  <a:lnTo>
                    <a:pt x="0" y="405765"/>
                  </a:lnTo>
                  <a:close/>
                </a:path>
              </a:pathLst>
            </a:custGeom>
            <a:noFill/>
            <a:ln cap="rnd"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39" name="Google Shape;39;p2"/>
          <p:cNvSpPr txBox="1"/>
          <p:nvPr>
            <p:ph type="ctrTitle"/>
          </p:nvPr>
        </p:nvSpPr>
        <p:spPr>
          <a:xfrm>
            <a:off x="713225" y="1316713"/>
            <a:ext cx="7717500" cy="1958100"/>
          </a:xfrm>
          <a:prstGeom prst="rect">
            <a:avLst/>
          </a:prstGeom>
        </p:spPr>
        <p:txBody>
          <a:bodyPr anchorCtr="0" anchor="b" bIns="91425" lIns="91425" spcFirstLastPara="1" rIns="91425" wrap="square" tIns="91425">
            <a:noAutofit/>
          </a:bodyPr>
          <a:lstStyle>
            <a:lvl1pPr lvl="0" algn="ctr">
              <a:spcBef>
                <a:spcPts val="0"/>
              </a:spcBef>
              <a:spcAft>
                <a:spcPts val="0"/>
              </a:spcAft>
              <a:buClr>
                <a:srgbClr val="191919"/>
              </a:buClr>
              <a:buSzPts val="5200"/>
              <a:buNone/>
              <a:defRPr b="0" sz="5900">
                <a:latin typeface="Changa Medium"/>
                <a:ea typeface="Changa Medium"/>
                <a:cs typeface="Changa Medium"/>
                <a:sym typeface="Changa Medium"/>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sp>
        <p:nvSpPr>
          <p:cNvPr id="40" name="Google Shape;40;p2"/>
          <p:cNvSpPr txBox="1"/>
          <p:nvPr>
            <p:ph idx="1" type="subTitle"/>
          </p:nvPr>
        </p:nvSpPr>
        <p:spPr>
          <a:xfrm>
            <a:off x="2307425" y="3350987"/>
            <a:ext cx="4528800" cy="475800"/>
          </a:xfrm>
          <a:prstGeom prst="rect">
            <a:avLst/>
          </a:prstGeom>
        </p:spPr>
        <p:txBody>
          <a:bodyPr anchorCtr="0" anchor="t" bIns="91425" lIns="91425" spcFirstLastPara="1" rIns="91425" wrap="square" tIns="91425">
            <a:noAutofit/>
          </a:bodyPr>
          <a:lstStyle>
            <a:lvl1pPr lvl="0" algn="ctr">
              <a:spcBef>
                <a:spcPts val="0"/>
              </a:spcBef>
              <a:spcAft>
                <a:spcPts val="0"/>
              </a:spcAft>
              <a:buSzPts val="1400"/>
              <a:buNone/>
              <a:defRPr sz="1600">
                <a:solidFill>
                  <a:schemeClr val="dk1"/>
                </a:solidFill>
                <a:latin typeface="Hanken Grotesk"/>
                <a:ea typeface="Hanken Grotesk"/>
                <a:cs typeface="Hanken Grotesk"/>
                <a:sym typeface="Hanken Grotesk"/>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grpSp>
        <p:nvGrpSpPr>
          <p:cNvPr id="41" name="Google Shape;41;p2"/>
          <p:cNvGrpSpPr/>
          <p:nvPr/>
        </p:nvGrpSpPr>
        <p:grpSpPr>
          <a:xfrm rot="10800000">
            <a:off x="179287" y="170548"/>
            <a:ext cx="797563" cy="1051691"/>
            <a:chOff x="-2065687" y="1646185"/>
            <a:chExt cx="717426" cy="946021"/>
          </a:xfrm>
        </p:grpSpPr>
        <p:sp>
          <p:nvSpPr>
            <p:cNvPr id="42" name="Google Shape;42;p2"/>
            <p:cNvSpPr/>
            <p:nvPr/>
          </p:nvSpPr>
          <p:spPr>
            <a:xfrm>
              <a:off x="-2065687" y="1650487"/>
              <a:ext cx="610130" cy="769794"/>
            </a:xfrm>
            <a:custGeom>
              <a:rect b="b" l="l" r="r" t="t"/>
              <a:pathLst>
                <a:path extrusionOk="0" h="170497" w="135134">
                  <a:moveTo>
                    <a:pt x="130377" y="170497"/>
                  </a:moveTo>
                  <a:lnTo>
                    <a:pt x="0" y="104775"/>
                  </a:lnTo>
                  <a:lnTo>
                    <a:pt x="135135" y="0"/>
                  </a:lnTo>
                  <a:close/>
                </a:path>
              </a:pathLst>
            </a:custGeom>
            <a:solidFill>
              <a:schemeClr val="accent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 name="Google Shape;43;p2"/>
            <p:cNvSpPr/>
            <p:nvPr/>
          </p:nvSpPr>
          <p:spPr>
            <a:xfrm>
              <a:off x="-2065687" y="2123450"/>
              <a:ext cx="588648" cy="468756"/>
            </a:xfrm>
            <a:custGeom>
              <a:rect b="b" l="l" r="r" t="t"/>
              <a:pathLst>
                <a:path extrusionOk="0" h="103822" w="130376">
                  <a:moveTo>
                    <a:pt x="0" y="0"/>
                  </a:moveTo>
                  <a:lnTo>
                    <a:pt x="130377" y="65722"/>
                  </a:lnTo>
                  <a:lnTo>
                    <a:pt x="29501" y="103822"/>
                  </a:lnTo>
                  <a:close/>
                </a:path>
              </a:pathLst>
            </a:custGeom>
            <a:solidFill>
              <a:schemeClr val="lt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 name="Google Shape;44;p2"/>
            <p:cNvSpPr/>
            <p:nvPr/>
          </p:nvSpPr>
          <p:spPr>
            <a:xfrm>
              <a:off x="-1477160" y="1646185"/>
              <a:ext cx="128899" cy="774097"/>
            </a:xfrm>
            <a:custGeom>
              <a:rect b="b" l="l" r="r" t="t"/>
              <a:pathLst>
                <a:path extrusionOk="0" h="171450" w="28549">
                  <a:moveTo>
                    <a:pt x="28550" y="115253"/>
                  </a:moveTo>
                  <a:lnTo>
                    <a:pt x="0" y="171450"/>
                  </a:lnTo>
                  <a:lnTo>
                    <a:pt x="4758" y="0"/>
                  </a:lnTo>
                  <a:close/>
                </a:path>
              </a:pathLst>
            </a:custGeom>
            <a:solidFill>
              <a:schemeClr val="dk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 name="Google Shape;45;p2"/>
            <p:cNvSpPr/>
            <p:nvPr/>
          </p:nvSpPr>
          <p:spPr>
            <a:xfrm>
              <a:off x="-2065687" y="1646185"/>
              <a:ext cx="610130" cy="473059"/>
            </a:xfrm>
            <a:custGeom>
              <a:rect b="b" l="l" r="r" t="t"/>
              <a:pathLst>
                <a:path extrusionOk="0" h="104775" w="135134">
                  <a:moveTo>
                    <a:pt x="28550" y="48578"/>
                  </a:moveTo>
                  <a:lnTo>
                    <a:pt x="0" y="104775"/>
                  </a:lnTo>
                  <a:lnTo>
                    <a:pt x="135135" y="0"/>
                  </a:lnTo>
                  <a:close/>
                </a:path>
              </a:pathLst>
            </a:custGeom>
            <a:solidFill>
              <a:schemeClr val="dk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46" name="Google Shape;46;p2"/>
          <p:cNvGrpSpPr/>
          <p:nvPr/>
        </p:nvGrpSpPr>
        <p:grpSpPr>
          <a:xfrm>
            <a:off x="-79789" y="4272648"/>
            <a:ext cx="9303578" cy="1548182"/>
            <a:chOff x="2149076" y="3978078"/>
            <a:chExt cx="6995171" cy="1172865"/>
          </a:xfrm>
        </p:grpSpPr>
        <p:grpSp>
          <p:nvGrpSpPr>
            <p:cNvPr id="47" name="Google Shape;47;p2"/>
            <p:cNvGrpSpPr/>
            <p:nvPr/>
          </p:nvGrpSpPr>
          <p:grpSpPr>
            <a:xfrm flipH="1">
              <a:off x="4660505" y="3978078"/>
              <a:ext cx="4483742" cy="1165511"/>
              <a:chOff x="3225813" y="2142172"/>
              <a:chExt cx="2920624" cy="759142"/>
            </a:xfrm>
          </p:grpSpPr>
          <p:sp>
            <p:nvSpPr>
              <p:cNvPr id="48" name="Google Shape;48;p2"/>
              <p:cNvSpPr/>
              <p:nvPr/>
            </p:nvSpPr>
            <p:spPr>
              <a:xfrm>
                <a:off x="5605898" y="2153602"/>
                <a:ext cx="540538" cy="661987"/>
              </a:xfrm>
              <a:custGeom>
                <a:rect b="b" l="l" r="r" t="t"/>
                <a:pathLst>
                  <a:path extrusionOk="0" h="661987" w="540538">
                    <a:moveTo>
                      <a:pt x="0" y="0"/>
                    </a:moveTo>
                    <a:lnTo>
                      <a:pt x="540539" y="234315"/>
                    </a:lnTo>
                    <a:lnTo>
                      <a:pt x="190331" y="661988"/>
                    </a:lnTo>
                    <a:close/>
                  </a:path>
                </a:pathLst>
              </a:custGeom>
              <a:solidFill>
                <a:schemeClr val="dk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 name="Google Shape;49;p2"/>
              <p:cNvSpPr/>
              <p:nvPr/>
            </p:nvSpPr>
            <p:spPr>
              <a:xfrm>
                <a:off x="3225813" y="2271712"/>
                <a:ext cx="764177" cy="505777"/>
              </a:xfrm>
              <a:custGeom>
                <a:rect b="b" l="l" r="r" t="t"/>
                <a:pathLst>
                  <a:path extrusionOk="0" h="505777" w="764177">
                    <a:moveTo>
                      <a:pt x="0" y="505778"/>
                    </a:moveTo>
                    <a:lnTo>
                      <a:pt x="764178" y="0"/>
                    </a:lnTo>
                    <a:lnTo>
                      <a:pt x="639511" y="327660"/>
                    </a:lnTo>
                    <a:close/>
                  </a:path>
                </a:pathLst>
              </a:custGeom>
              <a:solidFill>
                <a:schemeClr val="dk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 name="Google Shape;50;p2"/>
              <p:cNvSpPr/>
              <p:nvPr/>
            </p:nvSpPr>
            <p:spPr>
              <a:xfrm>
                <a:off x="3989991" y="2271712"/>
                <a:ext cx="262656" cy="386715"/>
              </a:xfrm>
              <a:custGeom>
                <a:rect b="b" l="l" r="r" t="t"/>
                <a:pathLst>
                  <a:path extrusionOk="0" h="386715" w="262656">
                    <a:moveTo>
                      <a:pt x="262656" y="20955"/>
                    </a:moveTo>
                    <a:lnTo>
                      <a:pt x="157023" y="386715"/>
                    </a:lnTo>
                    <a:lnTo>
                      <a:pt x="0" y="0"/>
                    </a:lnTo>
                    <a:close/>
                  </a:path>
                </a:pathLst>
              </a:custGeom>
              <a:solidFill>
                <a:schemeClr val="dk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 name="Google Shape;51;p2"/>
              <p:cNvSpPr/>
              <p:nvPr/>
            </p:nvSpPr>
            <p:spPr>
              <a:xfrm>
                <a:off x="4147013" y="2212657"/>
                <a:ext cx="415872" cy="445770"/>
              </a:xfrm>
              <a:custGeom>
                <a:rect b="b" l="l" r="r" t="t"/>
                <a:pathLst>
                  <a:path extrusionOk="0" h="445770" w="415872">
                    <a:moveTo>
                      <a:pt x="415872" y="0"/>
                    </a:moveTo>
                    <a:lnTo>
                      <a:pt x="0" y="445770"/>
                    </a:lnTo>
                    <a:lnTo>
                      <a:pt x="105634" y="80010"/>
                    </a:lnTo>
                    <a:close/>
                  </a:path>
                </a:pathLst>
              </a:custGeom>
              <a:solidFill>
                <a:schemeClr val="dk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 name="Google Shape;52;p2"/>
              <p:cNvSpPr/>
              <p:nvPr/>
            </p:nvSpPr>
            <p:spPr>
              <a:xfrm>
                <a:off x="4562886" y="2212657"/>
                <a:ext cx="644269" cy="677227"/>
              </a:xfrm>
              <a:custGeom>
                <a:rect b="b" l="l" r="r" t="t"/>
                <a:pathLst>
                  <a:path extrusionOk="0" h="677227" w="644269">
                    <a:moveTo>
                      <a:pt x="441567" y="294322"/>
                    </a:moveTo>
                    <a:lnTo>
                      <a:pt x="644269" y="677227"/>
                    </a:lnTo>
                    <a:lnTo>
                      <a:pt x="0" y="0"/>
                    </a:lnTo>
                    <a:close/>
                  </a:path>
                </a:pathLst>
              </a:custGeom>
              <a:solidFill>
                <a:schemeClr val="dk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 name="Google Shape;53;p2"/>
              <p:cNvSpPr/>
              <p:nvPr/>
            </p:nvSpPr>
            <p:spPr>
              <a:xfrm>
                <a:off x="5004453" y="2153602"/>
                <a:ext cx="601445" cy="736282"/>
              </a:xfrm>
              <a:custGeom>
                <a:rect b="b" l="l" r="r" t="t"/>
                <a:pathLst>
                  <a:path extrusionOk="0" h="736282" w="601445">
                    <a:moveTo>
                      <a:pt x="601445" y="0"/>
                    </a:moveTo>
                    <a:lnTo>
                      <a:pt x="202702" y="736282"/>
                    </a:lnTo>
                    <a:lnTo>
                      <a:pt x="0" y="353378"/>
                    </a:lnTo>
                    <a:close/>
                  </a:path>
                </a:pathLst>
              </a:custGeom>
              <a:solidFill>
                <a:schemeClr val="dk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 name="Google Shape;54;p2"/>
              <p:cNvSpPr/>
              <p:nvPr/>
            </p:nvSpPr>
            <p:spPr>
              <a:xfrm>
                <a:off x="5207155" y="2153602"/>
                <a:ext cx="433002" cy="736282"/>
              </a:xfrm>
              <a:custGeom>
                <a:rect b="b" l="l" r="r" t="t"/>
                <a:pathLst>
                  <a:path extrusionOk="0" h="736282" w="433002">
                    <a:moveTo>
                      <a:pt x="433002" y="412432"/>
                    </a:moveTo>
                    <a:lnTo>
                      <a:pt x="398743" y="0"/>
                    </a:lnTo>
                    <a:lnTo>
                      <a:pt x="0" y="736282"/>
                    </a:lnTo>
                    <a:close/>
                  </a:path>
                </a:pathLst>
              </a:custGeom>
              <a:solidFill>
                <a:schemeClr val="dk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5" name="Google Shape;55;p2"/>
              <p:cNvSpPr/>
              <p:nvPr/>
            </p:nvSpPr>
            <p:spPr>
              <a:xfrm>
                <a:off x="3225813" y="2271712"/>
                <a:ext cx="764177" cy="505777"/>
              </a:xfrm>
              <a:custGeom>
                <a:rect b="b" l="l" r="r" t="t"/>
                <a:pathLst>
                  <a:path extrusionOk="0" h="505777" w="764177">
                    <a:moveTo>
                      <a:pt x="764178" y="0"/>
                    </a:moveTo>
                    <a:lnTo>
                      <a:pt x="295013" y="125730"/>
                    </a:lnTo>
                    <a:lnTo>
                      <a:pt x="0" y="505778"/>
                    </a:lnTo>
                    <a:close/>
                  </a:path>
                </a:pathLst>
              </a:custGeom>
              <a:solidFill>
                <a:schemeClr val="dk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6" name="Google Shape;56;p2"/>
              <p:cNvSpPr/>
              <p:nvPr/>
            </p:nvSpPr>
            <p:spPr>
              <a:xfrm>
                <a:off x="3865324" y="2271712"/>
                <a:ext cx="281689" cy="386715"/>
              </a:xfrm>
              <a:custGeom>
                <a:rect b="b" l="l" r="r" t="t"/>
                <a:pathLst>
                  <a:path extrusionOk="0" h="386715" w="281689">
                    <a:moveTo>
                      <a:pt x="281689" y="386715"/>
                    </a:moveTo>
                    <a:lnTo>
                      <a:pt x="0" y="327660"/>
                    </a:lnTo>
                    <a:lnTo>
                      <a:pt x="124667" y="0"/>
                    </a:lnTo>
                    <a:close/>
                  </a:path>
                </a:pathLst>
              </a:custGeom>
              <a:solidFill>
                <a:schemeClr val="dk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7" name="Google Shape;57;p2"/>
              <p:cNvSpPr/>
              <p:nvPr/>
            </p:nvSpPr>
            <p:spPr>
              <a:xfrm>
                <a:off x="5605898" y="2153602"/>
                <a:ext cx="190330" cy="661987"/>
              </a:xfrm>
              <a:custGeom>
                <a:rect b="b" l="l" r="r" t="t"/>
                <a:pathLst>
                  <a:path extrusionOk="0" h="661987" w="190330">
                    <a:moveTo>
                      <a:pt x="190331" y="661988"/>
                    </a:moveTo>
                    <a:lnTo>
                      <a:pt x="0" y="0"/>
                    </a:lnTo>
                    <a:lnTo>
                      <a:pt x="34260" y="412432"/>
                    </a:lnTo>
                    <a:close/>
                  </a:path>
                </a:pathLst>
              </a:custGeom>
              <a:solidFill>
                <a:schemeClr val="dk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8" name="Google Shape;58;p2"/>
              <p:cNvSpPr/>
              <p:nvPr/>
            </p:nvSpPr>
            <p:spPr>
              <a:xfrm>
                <a:off x="4147013" y="2212657"/>
                <a:ext cx="415872" cy="445770"/>
              </a:xfrm>
              <a:custGeom>
                <a:rect b="b" l="l" r="r" t="t"/>
                <a:pathLst>
                  <a:path extrusionOk="0" h="445770" w="415872">
                    <a:moveTo>
                      <a:pt x="415872" y="0"/>
                    </a:moveTo>
                    <a:lnTo>
                      <a:pt x="374952" y="345758"/>
                    </a:lnTo>
                    <a:lnTo>
                      <a:pt x="0" y="445770"/>
                    </a:lnTo>
                    <a:close/>
                  </a:path>
                </a:pathLst>
              </a:custGeom>
              <a:solidFill>
                <a:schemeClr val="dk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9" name="Google Shape;59;p2"/>
              <p:cNvSpPr/>
              <p:nvPr/>
            </p:nvSpPr>
            <p:spPr>
              <a:xfrm>
                <a:off x="4521965" y="2212657"/>
                <a:ext cx="685190" cy="677227"/>
              </a:xfrm>
              <a:custGeom>
                <a:rect b="b" l="l" r="r" t="t"/>
                <a:pathLst>
                  <a:path extrusionOk="0" h="677227" w="685190">
                    <a:moveTo>
                      <a:pt x="685190" y="677227"/>
                    </a:moveTo>
                    <a:lnTo>
                      <a:pt x="0" y="345758"/>
                    </a:lnTo>
                    <a:lnTo>
                      <a:pt x="40921" y="0"/>
                    </a:lnTo>
                    <a:close/>
                  </a:path>
                </a:pathLst>
              </a:custGeom>
              <a:solidFill>
                <a:schemeClr val="dk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0" name="Google Shape;60;p2"/>
              <p:cNvSpPr/>
              <p:nvPr/>
            </p:nvSpPr>
            <p:spPr>
              <a:xfrm>
                <a:off x="3225813" y="2218372"/>
                <a:ext cx="764177" cy="179069"/>
              </a:xfrm>
              <a:custGeom>
                <a:rect b="b" l="l" r="r" t="t"/>
                <a:pathLst>
                  <a:path extrusionOk="0" h="179069" w="764177">
                    <a:moveTo>
                      <a:pt x="0" y="0"/>
                    </a:moveTo>
                    <a:lnTo>
                      <a:pt x="764178" y="53340"/>
                    </a:lnTo>
                    <a:lnTo>
                      <a:pt x="295013" y="179070"/>
                    </a:lnTo>
                    <a:close/>
                  </a:path>
                </a:pathLst>
              </a:custGeom>
              <a:solidFill>
                <a:schemeClr val="dk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1" name="Google Shape;61;p2"/>
              <p:cNvSpPr/>
              <p:nvPr/>
            </p:nvSpPr>
            <p:spPr>
              <a:xfrm>
                <a:off x="3225813" y="2218372"/>
                <a:ext cx="295012" cy="559117"/>
              </a:xfrm>
              <a:custGeom>
                <a:rect b="b" l="l" r="r" t="t"/>
                <a:pathLst>
                  <a:path extrusionOk="0" h="559117" w="295012">
                    <a:moveTo>
                      <a:pt x="0" y="559118"/>
                    </a:moveTo>
                    <a:lnTo>
                      <a:pt x="0" y="0"/>
                    </a:lnTo>
                    <a:lnTo>
                      <a:pt x="295013" y="179070"/>
                    </a:lnTo>
                    <a:close/>
                  </a:path>
                </a:pathLst>
              </a:custGeom>
              <a:solidFill>
                <a:schemeClr val="dk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2" name="Google Shape;62;p2"/>
              <p:cNvSpPr/>
              <p:nvPr/>
            </p:nvSpPr>
            <p:spPr>
              <a:xfrm>
                <a:off x="5796229" y="2387917"/>
                <a:ext cx="350208" cy="427672"/>
              </a:xfrm>
              <a:custGeom>
                <a:rect b="b" l="l" r="r" t="t"/>
                <a:pathLst>
                  <a:path extrusionOk="0" h="427672" w="350208">
                    <a:moveTo>
                      <a:pt x="0" y="427673"/>
                    </a:moveTo>
                    <a:lnTo>
                      <a:pt x="350208" y="352425"/>
                    </a:lnTo>
                    <a:lnTo>
                      <a:pt x="350208" y="0"/>
                    </a:lnTo>
                    <a:close/>
                  </a:path>
                </a:pathLst>
              </a:custGeom>
              <a:solidFill>
                <a:schemeClr val="dk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3" name="Google Shape;63;p2"/>
              <p:cNvSpPr/>
              <p:nvPr/>
            </p:nvSpPr>
            <p:spPr>
              <a:xfrm>
                <a:off x="3978322" y="2260033"/>
                <a:ext cx="23336" cy="23357"/>
              </a:xfrm>
              <a:custGeom>
                <a:rect b="b" l="l" r="r" t="t"/>
                <a:pathLst>
                  <a:path extrusionOk="0" h="23357" w="23336">
                    <a:moveTo>
                      <a:pt x="20233" y="3106"/>
                    </a:moveTo>
                    <a:cubicBezTo>
                      <a:pt x="29750" y="15489"/>
                      <a:pt x="15475" y="29776"/>
                      <a:pt x="3104" y="20251"/>
                    </a:cubicBezTo>
                    <a:cubicBezTo>
                      <a:pt x="-6413" y="7869"/>
                      <a:pt x="7862" y="-6419"/>
                      <a:pt x="20233" y="3106"/>
                    </a:cubicBezTo>
                    <a:close/>
                  </a:path>
                </a:pathLst>
              </a:custGeom>
              <a:solidFill>
                <a:schemeClr val="dk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4" name="Google Shape;64;p2"/>
              <p:cNvSpPr/>
              <p:nvPr/>
            </p:nvSpPr>
            <p:spPr>
              <a:xfrm>
                <a:off x="3509406" y="2386012"/>
                <a:ext cx="22839" cy="22859"/>
              </a:xfrm>
              <a:custGeom>
                <a:rect b="b" l="l" r="r" t="t"/>
                <a:pathLst>
                  <a:path extrusionOk="0" h="22859" w="22839">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dk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5" name="Google Shape;65;p2"/>
              <p:cNvSpPr/>
              <p:nvPr/>
            </p:nvSpPr>
            <p:spPr>
              <a:xfrm>
                <a:off x="3854856" y="2590800"/>
                <a:ext cx="22839" cy="22859"/>
              </a:xfrm>
              <a:custGeom>
                <a:rect b="b" l="l" r="r" t="t"/>
                <a:pathLst>
                  <a:path extrusionOk="0" h="22859" w="22839">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6" name="Google Shape;66;p2"/>
              <p:cNvSpPr/>
              <p:nvPr/>
            </p:nvSpPr>
            <p:spPr>
              <a:xfrm>
                <a:off x="4136545" y="2649855"/>
                <a:ext cx="22839" cy="22859"/>
              </a:xfrm>
              <a:custGeom>
                <a:rect b="b" l="l" r="r" t="t"/>
                <a:pathLst>
                  <a:path extrusionOk="0" h="22859" w="22839">
                    <a:moveTo>
                      <a:pt x="22840" y="11430"/>
                    </a:moveTo>
                    <a:cubicBezTo>
                      <a:pt x="22840" y="17742"/>
                      <a:pt x="17727" y="22860"/>
                      <a:pt x="11420" y="22860"/>
                    </a:cubicBezTo>
                    <a:cubicBezTo>
                      <a:pt x="5113" y="22860"/>
                      <a:pt x="0" y="17742"/>
                      <a:pt x="0" y="11430"/>
                    </a:cubicBezTo>
                    <a:cubicBezTo>
                      <a:pt x="0" y="5117"/>
                      <a:pt x="5113" y="0"/>
                      <a:pt x="11420" y="0"/>
                    </a:cubicBezTo>
                    <a:cubicBezTo>
                      <a:pt x="17727" y="0"/>
                      <a:pt x="22840" y="5117"/>
                      <a:pt x="22840" y="1143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7" name="Google Shape;67;p2"/>
              <p:cNvSpPr/>
              <p:nvPr/>
            </p:nvSpPr>
            <p:spPr>
              <a:xfrm>
                <a:off x="4238372" y="2280285"/>
                <a:ext cx="22839" cy="22859"/>
              </a:xfrm>
              <a:custGeom>
                <a:rect b="b" l="l" r="r" t="t"/>
                <a:pathLst>
                  <a:path extrusionOk="0" h="22859" w="22839">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dk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8" name="Google Shape;68;p2"/>
              <p:cNvSpPr/>
              <p:nvPr/>
            </p:nvSpPr>
            <p:spPr>
              <a:xfrm>
                <a:off x="4550219" y="2203757"/>
                <a:ext cx="23431" cy="23514"/>
              </a:xfrm>
              <a:custGeom>
                <a:rect b="b" l="l" r="r" t="t"/>
                <a:pathLst>
                  <a:path extrusionOk="0" h="23514" w="23431">
                    <a:moveTo>
                      <a:pt x="23135" y="9852"/>
                    </a:moveTo>
                    <a:cubicBezTo>
                      <a:pt x="25039" y="18425"/>
                      <a:pt x="17425" y="25092"/>
                      <a:pt x="9812" y="23187"/>
                    </a:cubicBezTo>
                    <a:cubicBezTo>
                      <a:pt x="5054" y="22235"/>
                      <a:pt x="1247" y="18425"/>
                      <a:pt x="296" y="13662"/>
                    </a:cubicBezTo>
                    <a:cubicBezTo>
                      <a:pt x="-1608" y="5090"/>
                      <a:pt x="6006" y="-1578"/>
                      <a:pt x="13619" y="327"/>
                    </a:cubicBezTo>
                    <a:cubicBezTo>
                      <a:pt x="18377" y="1280"/>
                      <a:pt x="22184" y="5090"/>
                      <a:pt x="23135" y="9852"/>
                    </a:cubicBezTo>
                    <a:close/>
                  </a:path>
                </a:pathLst>
              </a:custGeom>
              <a:solidFill>
                <a:schemeClr val="dk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9" name="Google Shape;69;p2"/>
              <p:cNvSpPr/>
              <p:nvPr/>
            </p:nvSpPr>
            <p:spPr>
              <a:xfrm>
                <a:off x="4510545" y="2546985"/>
                <a:ext cx="22839" cy="22859"/>
              </a:xfrm>
              <a:custGeom>
                <a:rect b="b" l="l" r="r" t="t"/>
                <a:pathLst>
                  <a:path extrusionOk="0" h="22859" w="22839">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0" name="Google Shape;70;p2"/>
              <p:cNvSpPr/>
              <p:nvPr/>
            </p:nvSpPr>
            <p:spPr>
              <a:xfrm>
                <a:off x="5195735" y="2878455"/>
                <a:ext cx="22839" cy="22859"/>
              </a:xfrm>
              <a:custGeom>
                <a:rect b="b" l="l" r="r" t="t"/>
                <a:pathLst>
                  <a:path extrusionOk="0" h="22859" w="22839">
                    <a:moveTo>
                      <a:pt x="22840" y="11430"/>
                    </a:moveTo>
                    <a:cubicBezTo>
                      <a:pt x="22840" y="17742"/>
                      <a:pt x="17727" y="22860"/>
                      <a:pt x="11420" y="22860"/>
                    </a:cubicBezTo>
                    <a:cubicBezTo>
                      <a:pt x="5113" y="22860"/>
                      <a:pt x="0" y="17742"/>
                      <a:pt x="0" y="11430"/>
                    </a:cubicBezTo>
                    <a:cubicBezTo>
                      <a:pt x="0" y="5117"/>
                      <a:pt x="5113" y="0"/>
                      <a:pt x="11420" y="0"/>
                    </a:cubicBezTo>
                    <a:cubicBezTo>
                      <a:pt x="17727" y="0"/>
                      <a:pt x="22840" y="5117"/>
                      <a:pt x="22840" y="1143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1" name="Google Shape;71;p2"/>
              <p:cNvSpPr/>
              <p:nvPr/>
            </p:nvSpPr>
            <p:spPr>
              <a:xfrm>
                <a:off x="4993033" y="2495550"/>
                <a:ext cx="22839" cy="22859"/>
              </a:xfrm>
              <a:custGeom>
                <a:rect b="b" l="l" r="r" t="t"/>
                <a:pathLst>
                  <a:path extrusionOk="0" h="22859" w="22839">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2" name="Google Shape;72;p2"/>
              <p:cNvSpPr/>
              <p:nvPr/>
            </p:nvSpPr>
            <p:spPr>
              <a:xfrm>
                <a:off x="5594478" y="2142172"/>
                <a:ext cx="22839" cy="22860"/>
              </a:xfrm>
              <a:custGeom>
                <a:rect b="b" l="l" r="r" t="t"/>
                <a:pathLst>
                  <a:path extrusionOk="0" h="22860" w="22839">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dk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3" name="Google Shape;73;p2"/>
              <p:cNvSpPr/>
              <p:nvPr/>
            </p:nvSpPr>
            <p:spPr>
              <a:xfrm>
                <a:off x="5628738" y="2554605"/>
                <a:ext cx="22839" cy="22859"/>
              </a:xfrm>
              <a:custGeom>
                <a:rect b="b" l="l" r="r" t="t"/>
                <a:pathLst>
                  <a:path extrusionOk="0" h="22859" w="22839">
                    <a:moveTo>
                      <a:pt x="22840" y="11430"/>
                    </a:moveTo>
                    <a:cubicBezTo>
                      <a:pt x="22840" y="17742"/>
                      <a:pt x="17727" y="22860"/>
                      <a:pt x="11420" y="22860"/>
                    </a:cubicBezTo>
                    <a:cubicBezTo>
                      <a:pt x="5113" y="22860"/>
                      <a:pt x="0" y="17742"/>
                      <a:pt x="0" y="11430"/>
                    </a:cubicBezTo>
                    <a:cubicBezTo>
                      <a:pt x="0" y="5117"/>
                      <a:pt x="5113" y="0"/>
                      <a:pt x="11420" y="0"/>
                    </a:cubicBezTo>
                    <a:cubicBezTo>
                      <a:pt x="17727" y="0"/>
                      <a:pt x="22840" y="5117"/>
                      <a:pt x="22840" y="1143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4" name="Google Shape;74;p2"/>
              <p:cNvSpPr/>
              <p:nvPr/>
            </p:nvSpPr>
            <p:spPr>
              <a:xfrm>
                <a:off x="5784809" y="2804160"/>
                <a:ext cx="22839" cy="22859"/>
              </a:xfrm>
              <a:custGeom>
                <a:rect b="b" l="l" r="r" t="t"/>
                <a:pathLst>
                  <a:path extrusionOk="0" h="22859" w="22839">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75" name="Google Shape;75;p2"/>
            <p:cNvGrpSpPr/>
            <p:nvPr/>
          </p:nvGrpSpPr>
          <p:grpSpPr>
            <a:xfrm>
              <a:off x="2149076" y="3985432"/>
              <a:ext cx="2511421" cy="1165511"/>
              <a:chOff x="4510545" y="2142172"/>
              <a:chExt cx="1635892" cy="759142"/>
            </a:xfrm>
          </p:grpSpPr>
          <p:sp>
            <p:nvSpPr>
              <p:cNvPr id="76" name="Google Shape;76;p2"/>
              <p:cNvSpPr/>
              <p:nvPr/>
            </p:nvSpPr>
            <p:spPr>
              <a:xfrm>
                <a:off x="5605898" y="2153602"/>
                <a:ext cx="540538" cy="661987"/>
              </a:xfrm>
              <a:custGeom>
                <a:rect b="b" l="l" r="r" t="t"/>
                <a:pathLst>
                  <a:path extrusionOk="0" h="661987" w="540538">
                    <a:moveTo>
                      <a:pt x="0" y="0"/>
                    </a:moveTo>
                    <a:lnTo>
                      <a:pt x="540539" y="234315"/>
                    </a:lnTo>
                    <a:lnTo>
                      <a:pt x="190331" y="661988"/>
                    </a:lnTo>
                    <a:close/>
                  </a:path>
                </a:pathLst>
              </a:custGeom>
              <a:solidFill>
                <a:schemeClr val="dk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7" name="Google Shape;77;p2"/>
              <p:cNvSpPr/>
              <p:nvPr/>
            </p:nvSpPr>
            <p:spPr>
              <a:xfrm>
                <a:off x="4562886" y="2212657"/>
                <a:ext cx="644269" cy="677227"/>
              </a:xfrm>
              <a:custGeom>
                <a:rect b="b" l="l" r="r" t="t"/>
                <a:pathLst>
                  <a:path extrusionOk="0" h="677227" w="644269">
                    <a:moveTo>
                      <a:pt x="441567" y="294322"/>
                    </a:moveTo>
                    <a:lnTo>
                      <a:pt x="644269" y="677227"/>
                    </a:lnTo>
                    <a:lnTo>
                      <a:pt x="0" y="0"/>
                    </a:lnTo>
                    <a:close/>
                  </a:path>
                </a:pathLst>
              </a:custGeom>
              <a:solidFill>
                <a:schemeClr val="dk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8" name="Google Shape;78;p2"/>
              <p:cNvSpPr/>
              <p:nvPr/>
            </p:nvSpPr>
            <p:spPr>
              <a:xfrm>
                <a:off x="5004453" y="2153602"/>
                <a:ext cx="601445" cy="736282"/>
              </a:xfrm>
              <a:custGeom>
                <a:rect b="b" l="l" r="r" t="t"/>
                <a:pathLst>
                  <a:path extrusionOk="0" h="736282" w="601445">
                    <a:moveTo>
                      <a:pt x="601445" y="0"/>
                    </a:moveTo>
                    <a:lnTo>
                      <a:pt x="202702" y="736282"/>
                    </a:lnTo>
                    <a:lnTo>
                      <a:pt x="0" y="353378"/>
                    </a:lnTo>
                    <a:close/>
                  </a:path>
                </a:pathLst>
              </a:custGeom>
              <a:solidFill>
                <a:schemeClr val="dk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9" name="Google Shape;79;p2"/>
              <p:cNvSpPr/>
              <p:nvPr/>
            </p:nvSpPr>
            <p:spPr>
              <a:xfrm>
                <a:off x="5207155" y="2153602"/>
                <a:ext cx="433002" cy="736282"/>
              </a:xfrm>
              <a:custGeom>
                <a:rect b="b" l="l" r="r" t="t"/>
                <a:pathLst>
                  <a:path extrusionOk="0" h="736282" w="433002">
                    <a:moveTo>
                      <a:pt x="433002" y="412432"/>
                    </a:moveTo>
                    <a:lnTo>
                      <a:pt x="398743" y="0"/>
                    </a:lnTo>
                    <a:lnTo>
                      <a:pt x="0" y="736282"/>
                    </a:lnTo>
                    <a:close/>
                  </a:path>
                </a:pathLst>
              </a:custGeom>
              <a:solidFill>
                <a:schemeClr val="dk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0" name="Google Shape;80;p2"/>
              <p:cNvSpPr/>
              <p:nvPr/>
            </p:nvSpPr>
            <p:spPr>
              <a:xfrm>
                <a:off x="5605898" y="2153602"/>
                <a:ext cx="190330" cy="661987"/>
              </a:xfrm>
              <a:custGeom>
                <a:rect b="b" l="l" r="r" t="t"/>
                <a:pathLst>
                  <a:path extrusionOk="0" h="661987" w="190330">
                    <a:moveTo>
                      <a:pt x="190331" y="661988"/>
                    </a:moveTo>
                    <a:lnTo>
                      <a:pt x="0" y="0"/>
                    </a:lnTo>
                    <a:lnTo>
                      <a:pt x="34260" y="412432"/>
                    </a:lnTo>
                    <a:close/>
                  </a:path>
                </a:pathLst>
              </a:custGeom>
              <a:solidFill>
                <a:schemeClr val="dk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1" name="Google Shape;81;p2"/>
              <p:cNvSpPr/>
              <p:nvPr/>
            </p:nvSpPr>
            <p:spPr>
              <a:xfrm>
                <a:off x="4521965" y="2212657"/>
                <a:ext cx="685190" cy="677227"/>
              </a:xfrm>
              <a:custGeom>
                <a:rect b="b" l="l" r="r" t="t"/>
                <a:pathLst>
                  <a:path extrusionOk="0" h="677227" w="685190">
                    <a:moveTo>
                      <a:pt x="685190" y="677227"/>
                    </a:moveTo>
                    <a:lnTo>
                      <a:pt x="0" y="345758"/>
                    </a:lnTo>
                    <a:lnTo>
                      <a:pt x="40921" y="0"/>
                    </a:lnTo>
                    <a:close/>
                  </a:path>
                </a:pathLst>
              </a:custGeom>
              <a:solidFill>
                <a:schemeClr val="dk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2" name="Google Shape;82;p2"/>
              <p:cNvSpPr/>
              <p:nvPr/>
            </p:nvSpPr>
            <p:spPr>
              <a:xfrm>
                <a:off x="5796229" y="2387917"/>
                <a:ext cx="350208" cy="427672"/>
              </a:xfrm>
              <a:custGeom>
                <a:rect b="b" l="l" r="r" t="t"/>
                <a:pathLst>
                  <a:path extrusionOk="0" h="427672" w="350208">
                    <a:moveTo>
                      <a:pt x="0" y="427673"/>
                    </a:moveTo>
                    <a:lnTo>
                      <a:pt x="350208" y="352425"/>
                    </a:lnTo>
                    <a:lnTo>
                      <a:pt x="350208" y="0"/>
                    </a:lnTo>
                    <a:close/>
                  </a:path>
                </a:pathLst>
              </a:custGeom>
              <a:solidFill>
                <a:schemeClr val="dk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3" name="Google Shape;83;p2"/>
              <p:cNvSpPr/>
              <p:nvPr/>
            </p:nvSpPr>
            <p:spPr>
              <a:xfrm>
                <a:off x="4550219" y="2203757"/>
                <a:ext cx="23431" cy="23514"/>
              </a:xfrm>
              <a:custGeom>
                <a:rect b="b" l="l" r="r" t="t"/>
                <a:pathLst>
                  <a:path extrusionOk="0" h="23514" w="23431">
                    <a:moveTo>
                      <a:pt x="23135" y="9852"/>
                    </a:moveTo>
                    <a:cubicBezTo>
                      <a:pt x="25039" y="18425"/>
                      <a:pt x="17425" y="25092"/>
                      <a:pt x="9812" y="23187"/>
                    </a:cubicBezTo>
                    <a:cubicBezTo>
                      <a:pt x="5054" y="22235"/>
                      <a:pt x="1247" y="18425"/>
                      <a:pt x="296" y="13662"/>
                    </a:cubicBezTo>
                    <a:cubicBezTo>
                      <a:pt x="-1608" y="5090"/>
                      <a:pt x="6006" y="-1578"/>
                      <a:pt x="13619" y="327"/>
                    </a:cubicBezTo>
                    <a:cubicBezTo>
                      <a:pt x="18377" y="1280"/>
                      <a:pt x="22184" y="5090"/>
                      <a:pt x="23135" y="9852"/>
                    </a:cubicBezTo>
                    <a:close/>
                  </a:path>
                </a:pathLst>
              </a:custGeom>
              <a:solidFill>
                <a:schemeClr val="dk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4" name="Google Shape;84;p2"/>
              <p:cNvSpPr/>
              <p:nvPr/>
            </p:nvSpPr>
            <p:spPr>
              <a:xfrm>
                <a:off x="4510545" y="2546985"/>
                <a:ext cx="22839" cy="22859"/>
              </a:xfrm>
              <a:custGeom>
                <a:rect b="b" l="l" r="r" t="t"/>
                <a:pathLst>
                  <a:path extrusionOk="0" h="22859" w="22839">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5" name="Google Shape;85;p2"/>
              <p:cNvSpPr/>
              <p:nvPr/>
            </p:nvSpPr>
            <p:spPr>
              <a:xfrm>
                <a:off x="5195735" y="2878455"/>
                <a:ext cx="22839" cy="22859"/>
              </a:xfrm>
              <a:custGeom>
                <a:rect b="b" l="l" r="r" t="t"/>
                <a:pathLst>
                  <a:path extrusionOk="0" h="22859" w="22839">
                    <a:moveTo>
                      <a:pt x="22840" y="11430"/>
                    </a:moveTo>
                    <a:cubicBezTo>
                      <a:pt x="22840" y="17742"/>
                      <a:pt x="17727" y="22860"/>
                      <a:pt x="11420" y="22860"/>
                    </a:cubicBezTo>
                    <a:cubicBezTo>
                      <a:pt x="5113" y="22860"/>
                      <a:pt x="0" y="17742"/>
                      <a:pt x="0" y="11430"/>
                    </a:cubicBezTo>
                    <a:cubicBezTo>
                      <a:pt x="0" y="5117"/>
                      <a:pt x="5113" y="0"/>
                      <a:pt x="11420" y="0"/>
                    </a:cubicBezTo>
                    <a:cubicBezTo>
                      <a:pt x="17727" y="0"/>
                      <a:pt x="22840" y="5117"/>
                      <a:pt x="22840" y="1143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6" name="Google Shape;86;p2"/>
              <p:cNvSpPr/>
              <p:nvPr/>
            </p:nvSpPr>
            <p:spPr>
              <a:xfrm>
                <a:off x="4993033" y="2495550"/>
                <a:ext cx="22839" cy="22859"/>
              </a:xfrm>
              <a:custGeom>
                <a:rect b="b" l="l" r="r" t="t"/>
                <a:pathLst>
                  <a:path extrusionOk="0" h="22859" w="22839">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dk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7" name="Google Shape;87;p2"/>
              <p:cNvSpPr/>
              <p:nvPr/>
            </p:nvSpPr>
            <p:spPr>
              <a:xfrm>
                <a:off x="5594478" y="2142172"/>
                <a:ext cx="22839" cy="22860"/>
              </a:xfrm>
              <a:custGeom>
                <a:rect b="b" l="l" r="r" t="t"/>
                <a:pathLst>
                  <a:path extrusionOk="0" h="22860" w="22839">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dk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8" name="Google Shape;88;p2"/>
              <p:cNvSpPr/>
              <p:nvPr/>
            </p:nvSpPr>
            <p:spPr>
              <a:xfrm>
                <a:off x="5628738" y="2554605"/>
                <a:ext cx="22839" cy="22859"/>
              </a:xfrm>
              <a:custGeom>
                <a:rect b="b" l="l" r="r" t="t"/>
                <a:pathLst>
                  <a:path extrusionOk="0" h="22859" w="22839">
                    <a:moveTo>
                      <a:pt x="22840" y="11430"/>
                    </a:moveTo>
                    <a:cubicBezTo>
                      <a:pt x="22840" y="17742"/>
                      <a:pt x="17727" y="22860"/>
                      <a:pt x="11420" y="22860"/>
                    </a:cubicBezTo>
                    <a:cubicBezTo>
                      <a:pt x="5113" y="22860"/>
                      <a:pt x="0" y="17742"/>
                      <a:pt x="0" y="11430"/>
                    </a:cubicBezTo>
                    <a:cubicBezTo>
                      <a:pt x="0" y="5117"/>
                      <a:pt x="5113" y="0"/>
                      <a:pt x="11420" y="0"/>
                    </a:cubicBezTo>
                    <a:cubicBezTo>
                      <a:pt x="17727" y="0"/>
                      <a:pt x="22840" y="5117"/>
                      <a:pt x="22840" y="1143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9" name="Google Shape;89;p2"/>
              <p:cNvSpPr/>
              <p:nvPr/>
            </p:nvSpPr>
            <p:spPr>
              <a:xfrm>
                <a:off x="5784809" y="2804160"/>
                <a:ext cx="22839" cy="22859"/>
              </a:xfrm>
              <a:custGeom>
                <a:rect b="b" l="l" r="r" t="t"/>
                <a:pathLst>
                  <a:path extrusionOk="0" h="22859" w="22839">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15" name="Shape 515"/>
        <p:cNvGrpSpPr/>
        <p:nvPr/>
      </p:nvGrpSpPr>
      <p:grpSpPr>
        <a:xfrm>
          <a:off x="0" y="0"/>
          <a:ext cx="0" cy="0"/>
          <a:chOff x="0" y="0"/>
          <a:chExt cx="0" cy="0"/>
        </a:xfrm>
      </p:grpSpPr>
      <p:grpSp>
        <p:nvGrpSpPr>
          <p:cNvPr id="516" name="Google Shape;516;p11"/>
          <p:cNvGrpSpPr/>
          <p:nvPr/>
        </p:nvGrpSpPr>
        <p:grpSpPr>
          <a:xfrm flipH="1">
            <a:off x="-734" y="726338"/>
            <a:ext cx="9144316" cy="4094951"/>
            <a:chOff x="-734" y="726338"/>
            <a:chExt cx="9144316" cy="4094951"/>
          </a:xfrm>
        </p:grpSpPr>
        <p:grpSp>
          <p:nvGrpSpPr>
            <p:cNvPr id="517" name="Google Shape;517;p11"/>
            <p:cNvGrpSpPr/>
            <p:nvPr/>
          </p:nvGrpSpPr>
          <p:grpSpPr>
            <a:xfrm>
              <a:off x="-734" y="726338"/>
              <a:ext cx="9144013" cy="4094951"/>
              <a:chOff x="3542714" y="4065269"/>
              <a:chExt cx="2488573" cy="1114424"/>
            </a:xfrm>
          </p:grpSpPr>
          <p:sp>
            <p:nvSpPr>
              <p:cNvPr id="518" name="Google Shape;518;p11"/>
              <p:cNvSpPr/>
              <p:nvPr/>
            </p:nvSpPr>
            <p:spPr>
              <a:xfrm>
                <a:off x="3697833" y="4065269"/>
                <a:ext cx="983057" cy="432435"/>
              </a:xfrm>
              <a:custGeom>
                <a:rect b="b" l="l" r="r" t="t"/>
                <a:pathLst>
                  <a:path extrusionOk="0" h="432435" w="983057">
                    <a:moveTo>
                      <a:pt x="235058" y="0"/>
                    </a:moveTo>
                    <a:lnTo>
                      <a:pt x="0" y="432435"/>
                    </a:lnTo>
                    <a:lnTo>
                      <a:pt x="717547" y="335280"/>
                    </a:lnTo>
                    <a:lnTo>
                      <a:pt x="983058" y="48578"/>
                    </a:lnTo>
                    <a:close/>
                  </a:path>
                </a:pathLst>
              </a:custGeom>
              <a:noFill/>
              <a:ln cap="rnd"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9" name="Google Shape;519;p11"/>
              <p:cNvSpPr/>
              <p:nvPr/>
            </p:nvSpPr>
            <p:spPr>
              <a:xfrm>
                <a:off x="4415380" y="4113847"/>
                <a:ext cx="551007" cy="728662"/>
              </a:xfrm>
              <a:custGeom>
                <a:rect b="b" l="l" r="r" t="t"/>
                <a:pathLst>
                  <a:path extrusionOk="0" h="728662" w="551007">
                    <a:moveTo>
                      <a:pt x="211267" y="728663"/>
                    </a:moveTo>
                    <a:lnTo>
                      <a:pt x="551007" y="220028"/>
                    </a:lnTo>
                    <a:lnTo>
                      <a:pt x="265511" y="0"/>
                    </a:lnTo>
                    <a:lnTo>
                      <a:pt x="0" y="286703"/>
                    </a:lnTo>
                    <a:close/>
                  </a:path>
                </a:pathLst>
              </a:custGeom>
              <a:noFill/>
              <a:ln cap="rnd"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0" name="Google Shape;520;p11"/>
              <p:cNvSpPr/>
              <p:nvPr/>
            </p:nvSpPr>
            <p:spPr>
              <a:xfrm>
                <a:off x="4626647" y="4223384"/>
                <a:ext cx="717546" cy="619125"/>
              </a:xfrm>
              <a:custGeom>
                <a:rect b="b" l="l" r="r" t="t"/>
                <a:pathLst>
                  <a:path extrusionOk="0" h="619125" w="717546">
                    <a:moveTo>
                      <a:pt x="0" y="619125"/>
                    </a:moveTo>
                    <a:lnTo>
                      <a:pt x="717547" y="267653"/>
                    </a:lnTo>
                    <a:lnTo>
                      <a:pt x="630946" y="0"/>
                    </a:lnTo>
                    <a:lnTo>
                      <a:pt x="339740" y="110490"/>
                    </a:lnTo>
                    <a:close/>
                  </a:path>
                </a:pathLst>
              </a:custGeom>
              <a:noFill/>
              <a:ln cap="rnd"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1" name="Google Shape;521;p11"/>
              <p:cNvSpPr/>
              <p:nvPr/>
            </p:nvSpPr>
            <p:spPr>
              <a:xfrm>
                <a:off x="5257593" y="4223384"/>
                <a:ext cx="524361" cy="525780"/>
              </a:xfrm>
              <a:custGeom>
                <a:rect b="b" l="l" r="r" t="t"/>
                <a:pathLst>
                  <a:path extrusionOk="0" h="525780" w="524361">
                    <a:moveTo>
                      <a:pt x="86601" y="267653"/>
                    </a:moveTo>
                    <a:lnTo>
                      <a:pt x="524361" y="525780"/>
                    </a:lnTo>
                    <a:lnTo>
                      <a:pt x="428244" y="33338"/>
                    </a:lnTo>
                    <a:lnTo>
                      <a:pt x="0" y="0"/>
                    </a:lnTo>
                    <a:close/>
                  </a:path>
                </a:pathLst>
              </a:custGeom>
              <a:noFill/>
              <a:ln cap="rnd"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2" name="Google Shape;522;p11"/>
              <p:cNvSpPr/>
              <p:nvPr/>
            </p:nvSpPr>
            <p:spPr>
              <a:xfrm>
                <a:off x="3542714" y="4065269"/>
                <a:ext cx="390177" cy="512445"/>
              </a:xfrm>
              <a:custGeom>
                <a:rect b="b" l="l" r="r" t="t"/>
                <a:pathLst>
                  <a:path extrusionOk="0" h="512445" w="390177">
                    <a:moveTo>
                      <a:pt x="155120" y="432435"/>
                    </a:moveTo>
                    <a:lnTo>
                      <a:pt x="0" y="512445"/>
                    </a:lnTo>
                    <a:lnTo>
                      <a:pt x="0" y="33338"/>
                    </a:lnTo>
                    <a:lnTo>
                      <a:pt x="390178" y="0"/>
                    </a:lnTo>
                    <a:close/>
                  </a:path>
                </a:pathLst>
              </a:custGeom>
              <a:noFill/>
              <a:ln cap="rnd"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3" name="Google Shape;523;p11"/>
              <p:cNvSpPr/>
              <p:nvPr/>
            </p:nvSpPr>
            <p:spPr>
              <a:xfrm>
                <a:off x="5685837" y="4114800"/>
                <a:ext cx="345450" cy="634365"/>
              </a:xfrm>
              <a:custGeom>
                <a:rect b="b" l="l" r="r" t="t"/>
                <a:pathLst>
                  <a:path extrusionOk="0" h="634365" w="345450">
                    <a:moveTo>
                      <a:pt x="345450" y="460057"/>
                    </a:moveTo>
                    <a:lnTo>
                      <a:pt x="96117" y="634365"/>
                    </a:lnTo>
                    <a:lnTo>
                      <a:pt x="0" y="141922"/>
                    </a:lnTo>
                    <a:lnTo>
                      <a:pt x="345450" y="0"/>
                    </a:lnTo>
                    <a:close/>
                  </a:path>
                </a:pathLst>
              </a:custGeom>
              <a:noFill/>
              <a:ln cap="rnd"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4" name="Google Shape;524;p11"/>
              <p:cNvSpPr/>
              <p:nvPr/>
            </p:nvSpPr>
            <p:spPr>
              <a:xfrm>
                <a:off x="4956870" y="4328160"/>
                <a:ext cx="13323" cy="13334"/>
              </a:xfrm>
              <a:custGeom>
                <a:rect b="b" l="l" r="r" t="t"/>
                <a:pathLst>
                  <a:path extrusionOk="0" h="13334" w="13323">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5" name="Google Shape;525;p11"/>
              <p:cNvSpPr/>
              <p:nvPr/>
            </p:nvSpPr>
            <p:spPr>
              <a:xfrm>
                <a:off x="5775292" y="4742497"/>
                <a:ext cx="13323" cy="13334"/>
              </a:xfrm>
              <a:custGeom>
                <a:rect b="b" l="l" r="r" t="t"/>
                <a:pathLst>
                  <a:path extrusionOk="0" h="13334" w="13323">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6" name="Google Shape;526;p11"/>
              <p:cNvSpPr/>
              <p:nvPr/>
            </p:nvSpPr>
            <p:spPr>
              <a:xfrm>
                <a:off x="5337532" y="4484370"/>
                <a:ext cx="13323" cy="13334"/>
              </a:xfrm>
              <a:custGeom>
                <a:rect b="b" l="l" r="r" t="t"/>
                <a:pathLst>
                  <a:path extrusionOk="0" h="13334" w="13323">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7" name="Google Shape;527;p11"/>
              <p:cNvSpPr/>
              <p:nvPr/>
            </p:nvSpPr>
            <p:spPr>
              <a:xfrm>
                <a:off x="4618082" y="4835842"/>
                <a:ext cx="13323" cy="13334"/>
              </a:xfrm>
              <a:custGeom>
                <a:rect b="b" l="l" r="r" t="t"/>
                <a:pathLst>
                  <a:path extrusionOk="0" h="13334" w="13323">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8" name="Google Shape;528;p11"/>
              <p:cNvSpPr/>
              <p:nvPr/>
            </p:nvSpPr>
            <p:spPr>
              <a:xfrm>
                <a:off x="4408718" y="4393882"/>
                <a:ext cx="13323" cy="13334"/>
              </a:xfrm>
              <a:custGeom>
                <a:rect b="b" l="l" r="r" t="t"/>
                <a:pathLst>
                  <a:path extrusionOk="0" h="13334" w="13323">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9" name="Google Shape;529;p11"/>
              <p:cNvSpPr/>
              <p:nvPr/>
            </p:nvSpPr>
            <p:spPr>
              <a:xfrm>
                <a:off x="3691172" y="4493895"/>
                <a:ext cx="13323" cy="13334"/>
              </a:xfrm>
              <a:custGeom>
                <a:rect b="b" l="l" r="r" t="t"/>
                <a:pathLst>
                  <a:path extrusionOk="0" h="13334" w="13323">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0" name="Google Shape;530;p11"/>
              <p:cNvSpPr/>
              <p:nvPr/>
            </p:nvSpPr>
            <p:spPr>
              <a:xfrm>
                <a:off x="4868367" y="4566284"/>
                <a:ext cx="926910" cy="453390"/>
              </a:xfrm>
              <a:custGeom>
                <a:rect b="b" l="l" r="r" t="t"/>
                <a:pathLst>
                  <a:path extrusionOk="0" h="453390" w="926910">
                    <a:moveTo>
                      <a:pt x="651883" y="405765"/>
                    </a:moveTo>
                    <a:lnTo>
                      <a:pt x="926910" y="0"/>
                    </a:lnTo>
                    <a:lnTo>
                      <a:pt x="414921" y="184785"/>
                    </a:lnTo>
                    <a:lnTo>
                      <a:pt x="0" y="453390"/>
                    </a:lnTo>
                    <a:close/>
                  </a:path>
                </a:pathLst>
              </a:custGeom>
              <a:noFill/>
              <a:ln cap="rnd"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1" name="Google Shape;531;p11"/>
              <p:cNvSpPr/>
              <p:nvPr/>
            </p:nvSpPr>
            <p:spPr>
              <a:xfrm>
                <a:off x="4688504" y="4451032"/>
                <a:ext cx="594783" cy="568642"/>
              </a:xfrm>
              <a:custGeom>
                <a:rect b="b" l="l" r="r" t="t"/>
                <a:pathLst>
                  <a:path extrusionOk="0" h="568642" w="594783">
                    <a:moveTo>
                      <a:pt x="258850" y="0"/>
                    </a:moveTo>
                    <a:lnTo>
                      <a:pt x="0" y="425768"/>
                    </a:lnTo>
                    <a:lnTo>
                      <a:pt x="179862" y="568643"/>
                    </a:lnTo>
                    <a:lnTo>
                      <a:pt x="594783" y="300038"/>
                    </a:lnTo>
                    <a:close/>
                  </a:path>
                </a:pathLst>
              </a:custGeom>
              <a:noFill/>
              <a:ln cap="rnd"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2" name="Google Shape;532;p11"/>
              <p:cNvSpPr/>
              <p:nvPr/>
            </p:nvSpPr>
            <p:spPr>
              <a:xfrm>
                <a:off x="3939553" y="4679632"/>
                <a:ext cx="543394" cy="220980"/>
              </a:xfrm>
              <a:custGeom>
                <a:rect b="b" l="l" r="r" t="t"/>
                <a:pathLst>
                  <a:path extrusionOk="0" h="220980" w="543394">
                    <a:moveTo>
                      <a:pt x="271221" y="0"/>
                    </a:moveTo>
                    <a:lnTo>
                      <a:pt x="42824" y="53340"/>
                    </a:lnTo>
                    <a:lnTo>
                      <a:pt x="0" y="216218"/>
                    </a:lnTo>
                    <a:lnTo>
                      <a:pt x="543394" y="220980"/>
                    </a:lnTo>
                    <a:close/>
                  </a:path>
                </a:pathLst>
              </a:custGeom>
              <a:noFill/>
              <a:ln cap="rnd"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3" name="Google Shape;533;p11"/>
              <p:cNvSpPr/>
              <p:nvPr/>
            </p:nvSpPr>
            <p:spPr>
              <a:xfrm>
                <a:off x="3542714" y="4718684"/>
                <a:ext cx="439663" cy="461009"/>
              </a:xfrm>
              <a:custGeom>
                <a:rect b="b" l="l" r="r" t="t"/>
                <a:pathLst>
                  <a:path extrusionOk="0" h="461009" w="439663">
                    <a:moveTo>
                      <a:pt x="0" y="0"/>
                    </a:moveTo>
                    <a:lnTo>
                      <a:pt x="439664" y="14288"/>
                    </a:lnTo>
                    <a:lnTo>
                      <a:pt x="396839" y="177165"/>
                    </a:lnTo>
                    <a:lnTo>
                      <a:pt x="0" y="461010"/>
                    </a:lnTo>
                    <a:close/>
                  </a:path>
                </a:pathLst>
              </a:custGeom>
              <a:noFill/>
              <a:ln cap="rnd"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4" name="Google Shape;534;p11"/>
              <p:cNvSpPr/>
              <p:nvPr/>
            </p:nvSpPr>
            <p:spPr>
              <a:xfrm>
                <a:off x="4476286" y="4893945"/>
                <a:ext cx="13323" cy="13334"/>
              </a:xfrm>
              <a:custGeom>
                <a:rect b="b" l="l" r="r" t="t"/>
                <a:pathLst>
                  <a:path extrusionOk="0" h="13334" w="13323">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5" name="Google Shape;535;p11"/>
              <p:cNvSpPr/>
              <p:nvPr/>
            </p:nvSpPr>
            <p:spPr>
              <a:xfrm>
                <a:off x="4683746" y="4869180"/>
                <a:ext cx="13323" cy="13334"/>
              </a:xfrm>
              <a:custGeom>
                <a:rect b="b" l="l" r="r" t="t"/>
                <a:pathLst>
                  <a:path extrusionOk="0" h="13334" w="13323">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6" name="Google Shape;536;p11"/>
              <p:cNvSpPr/>
              <p:nvPr/>
            </p:nvSpPr>
            <p:spPr>
              <a:xfrm>
                <a:off x="3932891" y="4889182"/>
                <a:ext cx="13323" cy="13334"/>
              </a:xfrm>
              <a:custGeom>
                <a:rect b="b" l="l" r="r" t="t"/>
                <a:pathLst>
                  <a:path extrusionOk="0" h="13334" w="13323">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7" name="Google Shape;537;p11"/>
              <p:cNvSpPr/>
              <p:nvPr/>
            </p:nvSpPr>
            <p:spPr>
              <a:xfrm>
                <a:off x="3975716" y="4726305"/>
                <a:ext cx="13323" cy="13334"/>
              </a:xfrm>
              <a:custGeom>
                <a:rect b="b" l="l" r="r" t="t"/>
                <a:pathLst>
                  <a:path extrusionOk="0" h="13334" w="13323">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8" name="Google Shape;538;p11"/>
              <p:cNvSpPr/>
              <p:nvPr/>
            </p:nvSpPr>
            <p:spPr>
              <a:xfrm>
                <a:off x="4204113" y="4672965"/>
                <a:ext cx="13323" cy="13334"/>
              </a:xfrm>
              <a:custGeom>
                <a:rect b="b" l="l" r="r" t="t"/>
                <a:pathLst>
                  <a:path extrusionOk="0" h="13334" w="13323">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9" name="Google Shape;539;p11"/>
              <p:cNvSpPr/>
              <p:nvPr/>
            </p:nvSpPr>
            <p:spPr>
              <a:xfrm>
                <a:off x="4941644" y="4445317"/>
                <a:ext cx="13323" cy="13334"/>
              </a:xfrm>
              <a:custGeom>
                <a:rect b="b" l="l" r="r" t="t"/>
                <a:pathLst>
                  <a:path extrusionOk="0" h="13334" w="13323">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0" name="Google Shape;540;p11"/>
              <p:cNvSpPr/>
              <p:nvPr/>
            </p:nvSpPr>
            <p:spPr>
              <a:xfrm>
                <a:off x="5276626" y="4744402"/>
                <a:ext cx="13323" cy="13334"/>
              </a:xfrm>
              <a:custGeom>
                <a:rect b="b" l="l" r="r" t="t"/>
                <a:pathLst>
                  <a:path extrusionOk="0" h="13334" w="13323">
                    <a:moveTo>
                      <a:pt x="13323" y="6667"/>
                    </a:moveTo>
                    <a:cubicBezTo>
                      <a:pt x="13323" y="10350"/>
                      <a:pt x="10340" y="13335"/>
                      <a:pt x="6661" y="13335"/>
                    </a:cubicBezTo>
                    <a:cubicBezTo>
                      <a:pt x="2982" y="13335"/>
                      <a:pt x="0" y="10350"/>
                      <a:pt x="0" y="6667"/>
                    </a:cubicBezTo>
                    <a:cubicBezTo>
                      <a:pt x="0" y="2985"/>
                      <a:pt x="2982" y="0"/>
                      <a:pt x="6661" y="0"/>
                    </a:cubicBezTo>
                    <a:cubicBezTo>
                      <a:pt x="10340" y="0"/>
                      <a:pt x="13323" y="2985"/>
                      <a:pt x="13323" y="6667"/>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1" name="Google Shape;541;p11"/>
              <p:cNvSpPr/>
              <p:nvPr/>
            </p:nvSpPr>
            <p:spPr>
              <a:xfrm>
                <a:off x="5788615" y="4556760"/>
                <a:ext cx="13323" cy="13334"/>
              </a:xfrm>
              <a:custGeom>
                <a:rect b="b" l="l" r="r" t="t"/>
                <a:pathLst>
                  <a:path extrusionOk="0" h="13334" w="13323">
                    <a:moveTo>
                      <a:pt x="13323" y="6668"/>
                    </a:moveTo>
                    <a:cubicBezTo>
                      <a:pt x="13323" y="10350"/>
                      <a:pt x="10341" y="13335"/>
                      <a:pt x="6662" y="13335"/>
                    </a:cubicBezTo>
                    <a:cubicBezTo>
                      <a:pt x="2982" y="13335"/>
                      <a:pt x="0" y="10350"/>
                      <a:pt x="0" y="6668"/>
                    </a:cubicBezTo>
                    <a:cubicBezTo>
                      <a:pt x="0" y="2985"/>
                      <a:pt x="2982" y="0"/>
                      <a:pt x="6662" y="0"/>
                    </a:cubicBezTo>
                    <a:cubicBezTo>
                      <a:pt x="10341" y="0"/>
                      <a:pt x="13323" y="2985"/>
                      <a:pt x="13323" y="6668"/>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2" name="Google Shape;542;p11"/>
              <p:cNvSpPr/>
              <p:nvPr/>
            </p:nvSpPr>
            <p:spPr>
              <a:xfrm>
                <a:off x="5513588" y="4966335"/>
                <a:ext cx="13323" cy="13334"/>
              </a:xfrm>
              <a:custGeom>
                <a:rect b="b" l="l" r="r" t="t"/>
                <a:pathLst>
                  <a:path extrusionOk="0" h="13334" w="13323">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3" name="Google Shape;543;p11"/>
              <p:cNvSpPr/>
              <p:nvPr/>
            </p:nvSpPr>
            <p:spPr>
              <a:xfrm>
                <a:off x="4861705" y="5013007"/>
                <a:ext cx="13323" cy="13334"/>
              </a:xfrm>
              <a:custGeom>
                <a:rect b="b" l="l" r="r" t="t"/>
                <a:pathLst>
                  <a:path extrusionOk="0" h="13334" w="13323">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544" name="Google Shape;544;p11"/>
            <p:cNvSpPr/>
            <p:nvPr/>
          </p:nvSpPr>
          <p:spPr>
            <a:xfrm>
              <a:off x="2453985" y="2143824"/>
              <a:ext cx="2706928" cy="1652207"/>
            </a:xfrm>
            <a:custGeom>
              <a:rect b="b" l="l" r="r" t="t"/>
              <a:pathLst>
                <a:path extrusionOk="0" h="449580" w="736579">
                  <a:moveTo>
                    <a:pt x="736580" y="0"/>
                  </a:moveTo>
                  <a:lnTo>
                    <a:pt x="0" y="228600"/>
                  </a:lnTo>
                  <a:lnTo>
                    <a:pt x="272173" y="449580"/>
                  </a:lnTo>
                  <a:lnTo>
                    <a:pt x="477730" y="425768"/>
                  </a:lnTo>
                  <a:close/>
                </a:path>
              </a:pathLst>
            </a:custGeom>
            <a:noFill/>
            <a:ln cap="rnd"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5" name="Google Shape;545;p11"/>
            <p:cNvSpPr/>
            <p:nvPr/>
          </p:nvSpPr>
          <p:spPr>
            <a:xfrm>
              <a:off x="7265520" y="2567318"/>
              <a:ext cx="1878061" cy="1778222"/>
            </a:xfrm>
            <a:custGeom>
              <a:rect b="b" l="l" r="r" t="t"/>
              <a:pathLst>
                <a:path extrusionOk="0" h="483870" w="511037">
                  <a:moveTo>
                    <a:pt x="275028" y="0"/>
                  </a:moveTo>
                  <a:lnTo>
                    <a:pt x="511038" y="150495"/>
                  </a:lnTo>
                  <a:lnTo>
                    <a:pt x="511038" y="483870"/>
                  </a:lnTo>
                  <a:lnTo>
                    <a:pt x="0" y="405765"/>
                  </a:lnTo>
                  <a:close/>
                </a:path>
              </a:pathLst>
            </a:custGeom>
            <a:noFill/>
            <a:ln cap="rnd"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546" name="Google Shape;546;p11"/>
          <p:cNvSpPr txBox="1"/>
          <p:nvPr>
            <p:ph hasCustomPrompt="1" type="title"/>
          </p:nvPr>
        </p:nvSpPr>
        <p:spPr>
          <a:xfrm>
            <a:off x="1284000" y="1691800"/>
            <a:ext cx="6576000" cy="1186200"/>
          </a:xfrm>
          <a:prstGeom prst="rect">
            <a:avLst/>
          </a:prstGeom>
        </p:spPr>
        <p:txBody>
          <a:bodyPr anchorCtr="0" anchor="b" bIns="91425" lIns="91425" spcFirstLastPara="1" rIns="91425" wrap="square" tIns="91425">
            <a:noAutofit/>
          </a:bodyPr>
          <a:lstStyle>
            <a:lvl1pPr lvl="0" algn="ctr">
              <a:spcBef>
                <a:spcPts val="0"/>
              </a:spcBef>
              <a:spcAft>
                <a:spcPts val="0"/>
              </a:spcAft>
              <a:buSzPts val="9600"/>
              <a:buNone/>
              <a:defRPr sz="6000">
                <a:solidFill>
                  <a:schemeClr val="accent1"/>
                </a:solidFill>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547" name="Google Shape;547;p11"/>
          <p:cNvSpPr txBox="1"/>
          <p:nvPr>
            <p:ph idx="1" type="subTitle"/>
          </p:nvPr>
        </p:nvSpPr>
        <p:spPr>
          <a:xfrm>
            <a:off x="1284000" y="2954600"/>
            <a:ext cx="6576000" cy="497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grpSp>
        <p:nvGrpSpPr>
          <p:cNvPr id="548" name="Google Shape;548;p11"/>
          <p:cNvGrpSpPr/>
          <p:nvPr/>
        </p:nvGrpSpPr>
        <p:grpSpPr>
          <a:xfrm rot="10800000">
            <a:off x="-72562" y="3758715"/>
            <a:ext cx="9238997" cy="2003917"/>
            <a:chOff x="-679" y="-821592"/>
            <a:chExt cx="9238997" cy="1689074"/>
          </a:xfrm>
        </p:grpSpPr>
        <p:grpSp>
          <p:nvGrpSpPr>
            <p:cNvPr id="549" name="Google Shape;549;p11"/>
            <p:cNvGrpSpPr/>
            <p:nvPr/>
          </p:nvGrpSpPr>
          <p:grpSpPr>
            <a:xfrm flipH="1" rot="10800000">
              <a:off x="-679" y="-821592"/>
              <a:ext cx="9144088" cy="1282645"/>
              <a:chOff x="2149076" y="3978078"/>
              <a:chExt cx="6995171" cy="1172865"/>
            </a:xfrm>
          </p:grpSpPr>
          <p:grpSp>
            <p:nvGrpSpPr>
              <p:cNvPr id="550" name="Google Shape;550;p11"/>
              <p:cNvGrpSpPr/>
              <p:nvPr/>
            </p:nvGrpSpPr>
            <p:grpSpPr>
              <a:xfrm flipH="1">
                <a:off x="4660505" y="3978078"/>
                <a:ext cx="4483742" cy="1165511"/>
                <a:chOff x="3225813" y="2142172"/>
                <a:chExt cx="2920624" cy="759142"/>
              </a:xfrm>
            </p:grpSpPr>
            <p:sp>
              <p:nvSpPr>
                <p:cNvPr id="551" name="Google Shape;551;p11"/>
                <p:cNvSpPr/>
                <p:nvPr/>
              </p:nvSpPr>
              <p:spPr>
                <a:xfrm>
                  <a:off x="5605898" y="2153602"/>
                  <a:ext cx="540538" cy="661987"/>
                </a:xfrm>
                <a:custGeom>
                  <a:rect b="b" l="l" r="r" t="t"/>
                  <a:pathLst>
                    <a:path extrusionOk="0" h="661987" w="540538">
                      <a:moveTo>
                        <a:pt x="0" y="0"/>
                      </a:moveTo>
                      <a:lnTo>
                        <a:pt x="540539" y="234315"/>
                      </a:lnTo>
                      <a:lnTo>
                        <a:pt x="190331" y="661988"/>
                      </a:lnTo>
                      <a:close/>
                    </a:path>
                  </a:pathLst>
                </a:custGeom>
                <a:solidFill>
                  <a:schemeClr val="dk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52" name="Google Shape;552;p11"/>
                <p:cNvSpPr/>
                <p:nvPr/>
              </p:nvSpPr>
              <p:spPr>
                <a:xfrm>
                  <a:off x="3225813" y="2271712"/>
                  <a:ext cx="764177" cy="505777"/>
                </a:xfrm>
                <a:custGeom>
                  <a:rect b="b" l="l" r="r" t="t"/>
                  <a:pathLst>
                    <a:path extrusionOk="0" h="505777" w="764177">
                      <a:moveTo>
                        <a:pt x="0" y="505778"/>
                      </a:moveTo>
                      <a:lnTo>
                        <a:pt x="764178" y="0"/>
                      </a:lnTo>
                      <a:lnTo>
                        <a:pt x="639511" y="327660"/>
                      </a:lnTo>
                      <a:close/>
                    </a:path>
                  </a:pathLst>
                </a:custGeom>
                <a:solidFill>
                  <a:schemeClr val="dk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53" name="Google Shape;553;p11"/>
                <p:cNvSpPr/>
                <p:nvPr/>
              </p:nvSpPr>
              <p:spPr>
                <a:xfrm>
                  <a:off x="3989991" y="2271712"/>
                  <a:ext cx="262656" cy="386715"/>
                </a:xfrm>
                <a:custGeom>
                  <a:rect b="b" l="l" r="r" t="t"/>
                  <a:pathLst>
                    <a:path extrusionOk="0" h="386715" w="262656">
                      <a:moveTo>
                        <a:pt x="262656" y="20955"/>
                      </a:moveTo>
                      <a:lnTo>
                        <a:pt x="157023" y="386715"/>
                      </a:lnTo>
                      <a:lnTo>
                        <a:pt x="0" y="0"/>
                      </a:lnTo>
                      <a:close/>
                    </a:path>
                  </a:pathLst>
                </a:custGeom>
                <a:solidFill>
                  <a:schemeClr val="dk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54" name="Google Shape;554;p11"/>
                <p:cNvSpPr/>
                <p:nvPr/>
              </p:nvSpPr>
              <p:spPr>
                <a:xfrm>
                  <a:off x="4147013" y="2212657"/>
                  <a:ext cx="415872" cy="445770"/>
                </a:xfrm>
                <a:custGeom>
                  <a:rect b="b" l="l" r="r" t="t"/>
                  <a:pathLst>
                    <a:path extrusionOk="0" h="445770" w="415872">
                      <a:moveTo>
                        <a:pt x="415872" y="0"/>
                      </a:moveTo>
                      <a:lnTo>
                        <a:pt x="0" y="445770"/>
                      </a:lnTo>
                      <a:lnTo>
                        <a:pt x="105634" y="80010"/>
                      </a:lnTo>
                      <a:close/>
                    </a:path>
                  </a:pathLst>
                </a:custGeom>
                <a:solidFill>
                  <a:schemeClr val="dk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55" name="Google Shape;555;p11"/>
                <p:cNvSpPr/>
                <p:nvPr/>
              </p:nvSpPr>
              <p:spPr>
                <a:xfrm>
                  <a:off x="4562886" y="2212657"/>
                  <a:ext cx="644269" cy="677227"/>
                </a:xfrm>
                <a:custGeom>
                  <a:rect b="b" l="l" r="r" t="t"/>
                  <a:pathLst>
                    <a:path extrusionOk="0" h="677227" w="644269">
                      <a:moveTo>
                        <a:pt x="441567" y="294322"/>
                      </a:moveTo>
                      <a:lnTo>
                        <a:pt x="644269" y="677227"/>
                      </a:lnTo>
                      <a:lnTo>
                        <a:pt x="0" y="0"/>
                      </a:lnTo>
                      <a:close/>
                    </a:path>
                  </a:pathLst>
                </a:custGeom>
                <a:solidFill>
                  <a:schemeClr val="dk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56" name="Google Shape;556;p11"/>
                <p:cNvSpPr/>
                <p:nvPr/>
              </p:nvSpPr>
              <p:spPr>
                <a:xfrm>
                  <a:off x="5004453" y="2153602"/>
                  <a:ext cx="601445" cy="736282"/>
                </a:xfrm>
                <a:custGeom>
                  <a:rect b="b" l="l" r="r" t="t"/>
                  <a:pathLst>
                    <a:path extrusionOk="0" h="736282" w="601445">
                      <a:moveTo>
                        <a:pt x="601445" y="0"/>
                      </a:moveTo>
                      <a:lnTo>
                        <a:pt x="202702" y="736282"/>
                      </a:lnTo>
                      <a:lnTo>
                        <a:pt x="0" y="353378"/>
                      </a:lnTo>
                      <a:close/>
                    </a:path>
                  </a:pathLst>
                </a:custGeom>
                <a:solidFill>
                  <a:schemeClr val="dk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57" name="Google Shape;557;p11"/>
                <p:cNvSpPr/>
                <p:nvPr/>
              </p:nvSpPr>
              <p:spPr>
                <a:xfrm>
                  <a:off x="5207155" y="2153602"/>
                  <a:ext cx="433002" cy="736282"/>
                </a:xfrm>
                <a:custGeom>
                  <a:rect b="b" l="l" r="r" t="t"/>
                  <a:pathLst>
                    <a:path extrusionOk="0" h="736282" w="433002">
                      <a:moveTo>
                        <a:pt x="433002" y="412432"/>
                      </a:moveTo>
                      <a:lnTo>
                        <a:pt x="398743" y="0"/>
                      </a:lnTo>
                      <a:lnTo>
                        <a:pt x="0" y="736282"/>
                      </a:lnTo>
                      <a:close/>
                    </a:path>
                  </a:pathLst>
                </a:custGeom>
                <a:solidFill>
                  <a:schemeClr val="dk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58" name="Google Shape;558;p11"/>
                <p:cNvSpPr/>
                <p:nvPr/>
              </p:nvSpPr>
              <p:spPr>
                <a:xfrm>
                  <a:off x="3225813" y="2271712"/>
                  <a:ext cx="764177" cy="505777"/>
                </a:xfrm>
                <a:custGeom>
                  <a:rect b="b" l="l" r="r" t="t"/>
                  <a:pathLst>
                    <a:path extrusionOk="0" h="505777" w="764177">
                      <a:moveTo>
                        <a:pt x="764178" y="0"/>
                      </a:moveTo>
                      <a:lnTo>
                        <a:pt x="295013" y="125730"/>
                      </a:lnTo>
                      <a:lnTo>
                        <a:pt x="0" y="505778"/>
                      </a:lnTo>
                      <a:close/>
                    </a:path>
                  </a:pathLst>
                </a:custGeom>
                <a:solidFill>
                  <a:schemeClr val="dk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59" name="Google Shape;559;p11"/>
                <p:cNvSpPr/>
                <p:nvPr/>
              </p:nvSpPr>
              <p:spPr>
                <a:xfrm>
                  <a:off x="3865324" y="2271712"/>
                  <a:ext cx="281689" cy="386715"/>
                </a:xfrm>
                <a:custGeom>
                  <a:rect b="b" l="l" r="r" t="t"/>
                  <a:pathLst>
                    <a:path extrusionOk="0" h="386715" w="281689">
                      <a:moveTo>
                        <a:pt x="281689" y="386715"/>
                      </a:moveTo>
                      <a:lnTo>
                        <a:pt x="0" y="327660"/>
                      </a:lnTo>
                      <a:lnTo>
                        <a:pt x="124667" y="0"/>
                      </a:lnTo>
                      <a:close/>
                    </a:path>
                  </a:pathLst>
                </a:custGeom>
                <a:solidFill>
                  <a:schemeClr val="dk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60" name="Google Shape;560;p11"/>
                <p:cNvSpPr/>
                <p:nvPr/>
              </p:nvSpPr>
              <p:spPr>
                <a:xfrm>
                  <a:off x="5605898" y="2153602"/>
                  <a:ext cx="190330" cy="661987"/>
                </a:xfrm>
                <a:custGeom>
                  <a:rect b="b" l="l" r="r" t="t"/>
                  <a:pathLst>
                    <a:path extrusionOk="0" h="661987" w="190330">
                      <a:moveTo>
                        <a:pt x="190331" y="661988"/>
                      </a:moveTo>
                      <a:lnTo>
                        <a:pt x="0" y="0"/>
                      </a:lnTo>
                      <a:lnTo>
                        <a:pt x="34260" y="412432"/>
                      </a:lnTo>
                      <a:close/>
                    </a:path>
                  </a:pathLst>
                </a:custGeom>
                <a:solidFill>
                  <a:schemeClr val="dk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61" name="Google Shape;561;p11"/>
                <p:cNvSpPr/>
                <p:nvPr/>
              </p:nvSpPr>
              <p:spPr>
                <a:xfrm>
                  <a:off x="4147013" y="2212657"/>
                  <a:ext cx="415872" cy="445770"/>
                </a:xfrm>
                <a:custGeom>
                  <a:rect b="b" l="l" r="r" t="t"/>
                  <a:pathLst>
                    <a:path extrusionOk="0" h="445770" w="415872">
                      <a:moveTo>
                        <a:pt x="415872" y="0"/>
                      </a:moveTo>
                      <a:lnTo>
                        <a:pt x="374952" y="345758"/>
                      </a:lnTo>
                      <a:lnTo>
                        <a:pt x="0" y="445770"/>
                      </a:lnTo>
                      <a:close/>
                    </a:path>
                  </a:pathLst>
                </a:custGeom>
                <a:solidFill>
                  <a:schemeClr val="dk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62" name="Google Shape;562;p11"/>
                <p:cNvSpPr/>
                <p:nvPr/>
              </p:nvSpPr>
              <p:spPr>
                <a:xfrm>
                  <a:off x="4521965" y="2212657"/>
                  <a:ext cx="685190" cy="677227"/>
                </a:xfrm>
                <a:custGeom>
                  <a:rect b="b" l="l" r="r" t="t"/>
                  <a:pathLst>
                    <a:path extrusionOk="0" h="677227" w="685190">
                      <a:moveTo>
                        <a:pt x="685190" y="677227"/>
                      </a:moveTo>
                      <a:lnTo>
                        <a:pt x="0" y="345758"/>
                      </a:lnTo>
                      <a:lnTo>
                        <a:pt x="40921" y="0"/>
                      </a:lnTo>
                      <a:close/>
                    </a:path>
                  </a:pathLst>
                </a:custGeom>
                <a:solidFill>
                  <a:schemeClr val="dk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63" name="Google Shape;563;p11"/>
                <p:cNvSpPr/>
                <p:nvPr/>
              </p:nvSpPr>
              <p:spPr>
                <a:xfrm>
                  <a:off x="3225813" y="2218372"/>
                  <a:ext cx="764177" cy="179069"/>
                </a:xfrm>
                <a:custGeom>
                  <a:rect b="b" l="l" r="r" t="t"/>
                  <a:pathLst>
                    <a:path extrusionOk="0" h="179069" w="764177">
                      <a:moveTo>
                        <a:pt x="0" y="0"/>
                      </a:moveTo>
                      <a:lnTo>
                        <a:pt x="764178" y="53340"/>
                      </a:lnTo>
                      <a:lnTo>
                        <a:pt x="295013" y="179070"/>
                      </a:lnTo>
                      <a:close/>
                    </a:path>
                  </a:pathLst>
                </a:custGeom>
                <a:solidFill>
                  <a:schemeClr val="dk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64" name="Google Shape;564;p11"/>
                <p:cNvSpPr/>
                <p:nvPr/>
              </p:nvSpPr>
              <p:spPr>
                <a:xfrm>
                  <a:off x="3225813" y="2218372"/>
                  <a:ext cx="295012" cy="559117"/>
                </a:xfrm>
                <a:custGeom>
                  <a:rect b="b" l="l" r="r" t="t"/>
                  <a:pathLst>
                    <a:path extrusionOk="0" h="559117" w="295012">
                      <a:moveTo>
                        <a:pt x="0" y="559118"/>
                      </a:moveTo>
                      <a:lnTo>
                        <a:pt x="0" y="0"/>
                      </a:lnTo>
                      <a:lnTo>
                        <a:pt x="295013" y="179070"/>
                      </a:lnTo>
                      <a:close/>
                    </a:path>
                  </a:pathLst>
                </a:custGeom>
                <a:solidFill>
                  <a:schemeClr val="dk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65" name="Google Shape;565;p11"/>
                <p:cNvSpPr/>
                <p:nvPr/>
              </p:nvSpPr>
              <p:spPr>
                <a:xfrm>
                  <a:off x="5796229" y="2387917"/>
                  <a:ext cx="350208" cy="427672"/>
                </a:xfrm>
                <a:custGeom>
                  <a:rect b="b" l="l" r="r" t="t"/>
                  <a:pathLst>
                    <a:path extrusionOk="0" h="427672" w="350208">
                      <a:moveTo>
                        <a:pt x="0" y="427673"/>
                      </a:moveTo>
                      <a:lnTo>
                        <a:pt x="350208" y="352425"/>
                      </a:lnTo>
                      <a:lnTo>
                        <a:pt x="350208" y="0"/>
                      </a:lnTo>
                      <a:close/>
                    </a:path>
                  </a:pathLst>
                </a:custGeom>
                <a:solidFill>
                  <a:schemeClr val="dk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66" name="Google Shape;566;p11"/>
                <p:cNvSpPr/>
                <p:nvPr/>
              </p:nvSpPr>
              <p:spPr>
                <a:xfrm>
                  <a:off x="3978322" y="2260033"/>
                  <a:ext cx="23336" cy="23357"/>
                </a:xfrm>
                <a:custGeom>
                  <a:rect b="b" l="l" r="r" t="t"/>
                  <a:pathLst>
                    <a:path extrusionOk="0" h="23357" w="23336">
                      <a:moveTo>
                        <a:pt x="20233" y="3106"/>
                      </a:moveTo>
                      <a:cubicBezTo>
                        <a:pt x="29750" y="15489"/>
                        <a:pt x="15475" y="29776"/>
                        <a:pt x="3104" y="20251"/>
                      </a:cubicBezTo>
                      <a:cubicBezTo>
                        <a:pt x="-6413" y="7869"/>
                        <a:pt x="7862" y="-6419"/>
                        <a:pt x="20233" y="3106"/>
                      </a:cubicBezTo>
                      <a:close/>
                    </a:path>
                  </a:pathLst>
                </a:custGeom>
                <a:solidFill>
                  <a:schemeClr val="dk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67" name="Google Shape;567;p11"/>
                <p:cNvSpPr/>
                <p:nvPr/>
              </p:nvSpPr>
              <p:spPr>
                <a:xfrm>
                  <a:off x="3509406" y="2386012"/>
                  <a:ext cx="22839" cy="22859"/>
                </a:xfrm>
                <a:custGeom>
                  <a:rect b="b" l="l" r="r" t="t"/>
                  <a:pathLst>
                    <a:path extrusionOk="0" h="22859" w="22839">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dk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68" name="Google Shape;568;p11"/>
                <p:cNvSpPr/>
                <p:nvPr/>
              </p:nvSpPr>
              <p:spPr>
                <a:xfrm>
                  <a:off x="3854856" y="2590800"/>
                  <a:ext cx="22839" cy="22859"/>
                </a:xfrm>
                <a:custGeom>
                  <a:rect b="b" l="l" r="r" t="t"/>
                  <a:pathLst>
                    <a:path extrusionOk="0" h="22859" w="22839">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69" name="Google Shape;569;p11"/>
                <p:cNvSpPr/>
                <p:nvPr/>
              </p:nvSpPr>
              <p:spPr>
                <a:xfrm>
                  <a:off x="4136545" y="2649855"/>
                  <a:ext cx="22839" cy="22859"/>
                </a:xfrm>
                <a:custGeom>
                  <a:rect b="b" l="l" r="r" t="t"/>
                  <a:pathLst>
                    <a:path extrusionOk="0" h="22859" w="22839">
                      <a:moveTo>
                        <a:pt x="22840" y="11430"/>
                      </a:moveTo>
                      <a:cubicBezTo>
                        <a:pt x="22840" y="17742"/>
                        <a:pt x="17727" y="22860"/>
                        <a:pt x="11420" y="22860"/>
                      </a:cubicBezTo>
                      <a:cubicBezTo>
                        <a:pt x="5113" y="22860"/>
                        <a:pt x="0" y="17742"/>
                        <a:pt x="0" y="11430"/>
                      </a:cubicBezTo>
                      <a:cubicBezTo>
                        <a:pt x="0" y="5117"/>
                        <a:pt x="5113" y="0"/>
                        <a:pt x="11420" y="0"/>
                      </a:cubicBezTo>
                      <a:cubicBezTo>
                        <a:pt x="17727" y="0"/>
                        <a:pt x="22840" y="5117"/>
                        <a:pt x="22840" y="1143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70" name="Google Shape;570;p11"/>
                <p:cNvSpPr/>
                <p:nvPr/>
              </p:nvSpPr>
              <p:spPr>
                <a:xfrm>
                  <a:off x="4238372" y="2280285"/>
                  <a:ext cx="22839" cy="22859"/>
                </a:xfrm>
                <a:custGeom>
                  <a:rect b="b" l="l" r="r" t="t"/>
                  <a:pathLst>
                    <a:path extrusionOk="0" h="22859" w="22839">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dk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71" name="Google Shape;571;p11"/>
                <p:cNvSpPr/>
                <p:nvPr/>
              </p:nvSpPr>
              <p:spPr>
                <a:xfrm>
                  <a:off x="4550219" y="2203757"/>
                  <a:ext cx="23431" cy="23514"/>
                </a:xfrm>
                <a:custGeom>
                  <a:rect b="b" l="l" r="r" t="t"/>
                  <a:pathLst>
                    <a:path extrusionOk="0" h="23514" w="23431">
                      <a:moveTo>
                        <a:pt x="23135" y="9852"/>
                      </a:moveTo>
                      <a:cubicBezTo>
                        <a:pt x="25039" y="18425"/>
                        <a:pt x="17425" y="25092"/>
                        <a:pt x="9812" y="23187"/>
                      </a:cubicBezTo>
                      <a:cubicBezTo>
                        <a:pt x="5054" y="22235"/>
                        <a:pt x="1247" y="18425"/>
                        <a:pt x="296" y="13662"/>
                      </a:cubicBezTo>
                      <a:cubicBezTo>
                        <a:pt x="-1608" y="5090"/>
                        <a:pt x="6006" y="-1578"/>
                        <a:pt x="13619" y="327"/>
                      </a:cubicBezTo>
                      <a:cubicBezTo>
                        <a:pt x="18377" y="1280"/>
                        <a:pt x="22184" y="5090"/>
                        <a:pt x="23135" y="9852"/>
                      </a:cubicBezTo>
                      <a:close/>
                    </a:path>
                  </a:pathLst>
                </a:custGeom>
                <a:solidFill>
                  <a:schemeClr val="dk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72" name="Google Shape;572;p11"/>
                <p:cNvSpPr/>
                <p:nvPr/>
              </p:nvSpPr>
              <p:spPr>
                <a:xfrm>
                  <a:off x="4510545" y="2546985"/>
                  <a:ext cx="22839" cy="22859"/>
                </a:xfrm>
                <a:custGeom>
                  <a:rect b="b" l="l" r="r" t="t"/>
                  <a:pathLst>
                    <a:path extrusionOk="0" h="22859" w="22839">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73" name="Google Shape;573;p11"/>
                <p:cNvSpPr/>
                <p:nvPr/>
              </p:nvSpPr>
              <p:spPr>
                <a:xfrm>
                  <a:off x="5195735" y="2878455"/>
                  <a:ext cx="22839" cy="22859"/>
                </a:xfrm>
                <a:custGeom>
                  <a:rect b="b" l="l" r="r" t="t"/>
                  <a:pathLst>
                    <a:path extrusionOk="0" h="22859" w="22839">
                      <a:moveTo>
                        <a:pt x="22840" y="11430"/>
                      </a:moveTo>
                      <a:cubicBezTo>
                        <a:pt x="22840" y="17742"/>
                        <a:pt x="17727" y="22860"/>
                        <a:pt x="11420" y="22860"/>
                      </a:cubicBezTo>
                      <a:cubicBezTo>
                        <a:pt x="5113" y="22860"/>
                        <a:pt x="0" y="17742"/>
                        <a:pt x="0" y="11430"/>
                      </a:cubicBezTo>
                      <a:cubicBezTo>
                        <a:pt x="0" y="5117"/>
                        <a:pt x="5113" y="0"/>
                        <a:pt x="11420" y="0"/>
                      </a:cubicBezTo>
                      <a:cubicBezTo>
                        <a:pt x="17727" y="0"/>
                        <a:pt x="22840" y="5117"/>
                        <a:pt x="22840" y="1143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74" name="Google Shape;574;p11"/>
                <p:cNvSpPr/>
                <p:nvPr/>
              </p:nvSpPr>
              <p:spPr>
                <a:xfrm>
                  <a:off x="4993033" y="2495550"/>
                  <a:ext cx="22839" cy="22859"/>
                </a:xfrm>
                <a:custGeom>
                  <a:rect b="b" l="l" r="r" t="t"/>
                  <a:pathLst>
                    <a:path extrusionOk="0" h="22859" w="22839">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75" name="Google Shape;575;p11"/>
                <p:cNvSpPr/>
                <p:nvPr/>
              </p:nvSpPr>
              <p:spPr>
                <a:xfrm>
                  <a:off x="5594478" y="2142172"/>
                  <a:ext cx="22839" cy="22860"/>
                </a:xfrm>
                <a:custGeom>
                  <a:rect b="b" l="l" r="r" t="t"/>
                  <a:pathLst>
                    <a:path extrusionOk="0" h="22860" w="22839">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dk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76" name="Google Shape;576;p11"/>
                <p:cNvSpPr/>
                <p:nvPr/>
              </p:nvSpPr>
              <p:spPr>
                <a:xfrm>
                  <a:off x="5628738" y="2554605"/>
                  <a:ext cx="22839" cy="22859"/>
                </a:xfrm>
                <a:custGeom>
                  <a:rect b="b" l="l" r="r" t="t"/>
                  <a:pathLst>
                    <a:path extrusionOk="0" h="22859" w="22839">
                      <a:moveTo>
                        <a:pt x="22840" y="11430"/>
                      </a:moveTo>
                      <a:cubicBezTo>
                        <a:pt x="22840" y="17742"/>
                        <a:pt x="17727" y="22860"/>
                        <a:pt x="11420" y="22860"/>
                      </a:cubicBezTo>
                      <a:cubicBezTo>
                        <a:pt x="5113" y="22860"/>
                        <a:pt x="0" y="17742"/>
                        <a:pt x="0" y="11430"/>
                      </a:cubicBezTo>
                      <a:cubicBezTo>
                        <a:pt x="0" y="5117"/>
                        <a:pt x="5113" y="0"/>
                        <a:pt x="11420" y="0"/>
                      </a:cubicBezTo>
                      <a:cubicBezTo>
                        <a:pt x="17727" y="0"/>
                        <a:pt x="22840" y="5117"/>
                        <a:pt x="22840" y="1143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77" name="Google Shape;577;p11"/>
                <p:cNvSpPr/>
                <p:nvPr/>
              </p:nvSpPr>
              <p:spPr>
                <a:xfrm>
                  <a:off x="5784809" y="2804160"/>
                  <a:ext cx="22839" cy="22859"/>
                </a:xfrm>
                <a:custGeom>
                  <a:rect b="b" l="l" r="r" t="t"/>
                  <a:pathLst>
                    <a:path extrusionOk="0" h="22859" w="22839">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578" name="Google Shape;578;p11"/>
              <p:cNvGrpSpPr/>
              <p:nvPr/>
            </p:nvGrpSpPr>
            <p:grpSpPr>
              <a:xfrm>
                <a:off x="2149076" y="3985432"/>
                <a:ext cx="2511421" cy="1165511"/>
                <a:chOff x="4510545" y="2142172"/>
                <a:chExt cx="1635892" cy="759142"/>
              </a:xfrm>
            </p:grpSpPr>
            <p:sp>
              <p:nvSpPr>
                <p:cNvPr id="579" name="Google Shape;579;p11"/>
                <p:cNvSpPr/>
                <p:nvPr/>
              </p:nvSpPr>
              <p:spPr>
                <a:xfrm>
                  <a:off x="5605898" y="2153602"/>
                  <a:ext cx="540538" cy="661987"/>
                </a:xfrm>
                <a:custGeom>
                  <a:rect b="b" l="l" r="r" t="t"/>
                  <a:pathLst>
                    <a:path extrusionOk="0" h="661987" w="540538">
                      <a:moveTo>
                        <a:pt x="0" y="0"/>
                      </a:moveTo>
                      <a:lnTo>
                        <a:pt x="540539" y="234315"/>
                      </a:lnTo>
                      <a:lnTo>
                        <a:pt x="190331" y="661988"/>
                      </a:lnTo>
                      <a:close/>
                    </a:path>
                  </a:pathLst>
                </a:custGeom>
                <a:solidFill>
                  <a:schemeClr val="dk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80" name="Google Shape;580;p11"/>
                <p:cNvSpPr/>
                <p:nvPr/>
              </p:nvSpPr>
              <p:spPr>
                <a:xfrm>
                  <a:off x="4562886" y="2212657"/>
                  <a:ext cx="644269" cy="677227"/>
                </a:xfrm>
                <a:custGeom>
                  <a:rect b="b" l="l" r="r" t="t"/>
                  <a:pathLst>
                    <a:path extrusionOk="0" h="677227" w="644269">
                      <a:moveTo>
                        <a:pt x="441567" y="294322"/>
                      </a:moveTo>
                      <a:lnTo>
                        <a:pt x="644269" y="677227"/>
                      </a:lnTo>
                      <a:lnTo>
                        <a:pt x="0" y="0"/>
                      </a:lnTo>
                      <a:close/>
                    </a:path>
                  </a:pathLst>
                </a:custGeom>
                <a:solidFill>
                  <a:schemeClr val="dk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81" name="Google Shape;581;p11"/>
                <p:cNvSpPr/>
                <p:nvPr/>
              </p:nvSpPr>
              <p:spPr>
                <a:xfrm>
                  <a:off x="5004453" y="2153602"/>
                  <a:ext cx="601445" cy="736282"/>
                </a:xfrm>
                <a:custGeom>
                  <a:rect b="b" l="l" r="r" t="t"/>
                  <a:pathLst>
                    <a:path extrusionOk="0" h="736282" w="601445">
                      <a:moveTo>
                        <a:pt x="601445" y="0"/>
                      </a:moveTo>
                      <a:lnTo>
                        <a:pt x="202702" y="736282"/>
                      </a:lnTo>
                      <a:lnTo>
                        <a:pt x="0" y="353378"/>
                      </a:lnTo>
                      <a:close/>
                    </a:path>
                  </a:pathLst>
                </a:custGeom>
                <a:solidFill>
                  <a:schemeClr val="dk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82" name="Google Shape;582;p11"/>
                <p:cNvSpPr/>
                <p:nvPr/>
              </p:nvSpPr>
              <p:spPr>
                <a:xfrm>
                  <a:off x="5207155" y="2153602"/>
                  <a:ext cx="433002" cy="736282"/>
                </a:xfrm>
                <a:custGeom>
                  <a:rect b="b" l="l" r="r" t="t"/>
                  <a:pathLst>
                    <a:path extrusionOk="0" h="736282" w="433002">
                      <a:moveTo>
                        <a:pt x="433002" y="412432"/>
                      </a:moveTo>
                      <a:lnTo>
                        <a:pt x="398743" y="0"/>
                      </a:lnTo>
                      <a:lnTo>
                        <a:pt x="0" y="736282"/>
                      </a:lnTo>
                      <a:close/>
                    </a:path>
                  </a:pathLst>
                </a:custGeom>
                <a:solidFill>
                  <a:schemeClr val="dk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83" name="Google Shape;583;p11"/>
                <p:cNvSpPr/>
                <p:nvPr/>
              </p:nvSpPr>
              <p:spPr>
                <a:xfrm>
                  <a:off x="5605898" y="2153602"/>
                  <a:ext cx="190330" cy="661987"/>
                </a:xfrm>
                <a:custGeom>
                  <a:rect b="b" l="l" r="r" t="t"/>
                  <a:pathLst>
                    <a:path extrusionOk="0" h="661987" w="190330">
                      <a:moveTo>
                        <a:pt x="190331" y="661988"/>
                      </a:moveTo>
                      <a:lnTo>
                        <a:pt x="0" y="0"/>
                      </a:lnTo>
                      <a:lnTo>
                        <a:pt x="34260" y="412432"/>
                      </a:lnTo>
                      <a:close/>
                    </a:path>
                  </a:pathLst>
                </a:custGeom>
                <a:solidFill>
                  <a:schemeClr val="dk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84" name="Google Shape;584;p11"/>
                <p:cNvSpPr/>
                <p:nvPr/>
              </p:nvSpPr>
              <p:spPr>
                <a:xfrm>
                  <a:off x="4521965" y="2212657"/>
                  <a:ext cx="685190" cy="677227"/>
                </a:xfrm>
                <a:custGeom>
                  <a:rect b="b" l="l" r="r" t="t"/>
                  <a:pathLst>
                    <a:path extrusionOk="0" h="677227" w="685190">
                      <a:moveTo>
                        <a:pt x="685190" y="677227"/>
                      </a:moveTo>
                      <a:lnTo>
                        <a:pt x="0" y="345758"/>
                      </a:lnTo>
                      <a:lnTo>
                        <a:pt x="40921" y="0"/>
                      </a:lnTo>
                      <a:close/>
                    </a:path>
                  </a:pathLst>
                </a:custGeom>
                <a:solidFill>
                  <a:schemeClr val="dk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85" name="Google Shape;585;p11"/>
                <p:cNvSpPr/>
                <p:nvPr/>
              </p:nvSpPr>
              <p:spPr>
                <a:xfrm>
                  <a:off x="5796229" y="2387917"/>
                  <a:ext cx="350208" cy="427672"/>
                </a:xfrm>
                <a:custGeom>
                  <a:rect b="b" l="l" r="r" t="t"/>
                  <a:pathLst>
                    <a:path extrusionOk="0" h="427672" w="350208">
                      <a:moveTo>
                        <a:pt x="0" y="427673"/>
                      </a:moveTo>
                      <a:lnTo>
                        <a:pt x="350208" y="352425"/>
                      </a:lnTo>
                      <a:lnTo>
                        <a:pt x="350208" y="0"/>
                      </a:lnTo>
                      <a:close/>
                    </a:path>
                  </a:pathLst>
                </a:custGeom>
                <a:solidFill>
                  <a:schemeClr val="dk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86" name="Google Shape;586;p11"/>
                <p:cNvSpPr/>
                <p:nvPr/>
              </p:nvSpPr>
              <p:spPr>
                <a:xfrm>
                  <a:off x="4550219" y="2203757"/>
                  <a:ext cx="23431" cy="23514"/>
                </a:xfrm>
                <a:custGeom>
                  <a:rect b="b" l="l" r="r" t="t"/>
                  <a:pathLst>
                    <a:path extrusionOk="0" h="23514" w="23431">
                      <a:moveTo>
                        <a:pt x="23135" y="9852"/>
                      </a:moveTo>
                      <a:cubicBezTo>
                        <a:pt x="25039" y="18425"/>
                        <a:pt x="17425" y="25092"/>
                        <a:pt x="9812" y="23187"/>
                      </a:cubicBezTo>
                      <a:cubicBezTo>
                        <a:pt x="5054" y="22235"/>
                        <a:pt x="1247" y="18425"/>
                        <a:pt x="296" y="13662"/>
                      </a:cubicBezTo>
                      <a:cubicBezTo>
                        <a:pt x="-1608" y="5090"/>
                        <a:pt x="6006" y="-1578"/>
                        <a:pt x="13619" y="327"/>
                      </a:cubicBezTo>
                      <a:cubicBezTo>
                        <a:pt x="18377" y="1280"/>
                        <a:pt x="22184" y="5090"/>
                        <a:pt x="23135" y="9852"/>
                      </a:cubicBezTo>
                      <a:close/>
                    </a:path>
                  </a:pathLst>
                </a:custGeom>
                <a:solidFill>
                  <a:schemeClr val="dk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87" name="Google Shape;587;p11"/>
                <p:cNvSpPr/>
                <p:nvPr/>
              </p:nvSpPr>
              <p:spPr>
                <a:xfrm>
                  <a:off x="4510545" y="2546985"/>
                  <a:ext cx="22839" cy="22859"/>
                </a:xfrm>
                <a:custGeom>
                  <a:rect b="b" l="l" r="r" t="t"/>
                  <a:pathLst>
                    <a:path extrusionOk="0" h="22859" w="22839">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88" name="Google Shape;588;p11"/>
                <p:cNvSpPr/>
                <p:nvPr/>
              </p:nvSpPr>
              <p:spPr>
                <a:xfrm>
                  <a:off x="5195735" y="2878455"/>
                  <a:ext cx="22839" cy="22859"/>
                </a:xfrm>
                <a:custGeom>
                  <a:rect b="b" l="l" r="r" t="t"/>
                  <a:pathLst>
                    <a:path extrusionOk="0" h="22859" w="22839">
                      <a:moveTo>
                        <a:pt x="22840" y="11430"/>
                      </a:moveTo>
                      <a:cubicBezTo>
                        <a:pt x="22840" y="17742"/>
                        <a:pt x="17727" y="22860"/>
                        <a:pt x="11420" y="22860"/>
                      </a:cubicBezTo>
                      <a:cubicBezTo>
                        <a:pt x="5113" y="22860"/>
                        <a:pt x="0" y="17742"/>
                        <a:pt x="0" y="11430"/>
                      </a:cubicBezTo>
                      <a:cubicBezTo>
                        <a:pt x="0" y="5117"/>
                        <a:pt x="5113" y="0"/>
                        <a:pt x="11420" y="0"/>
                      </a:cubicBezTo>
                      <a:cubicBezTo>
                        <a:pt x="17727" y="0"/>
                        <a:pt x="22840" y="5117"/>
                        <a:pt x="22840" y="1143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89" name="Google Shape;589;p11"/>
                <p:cNvSpPr/>
                <p:nvPr/>
              </p:nvSpPr>
              <p:spPr>
                <a:xfrm>
                  <a:off x="4993033" y="2495550"/>
                  <a:ext cx="22839" cy="22859"/>
                </a:xfrm>
                <a:custGeom>
                  <a:rect b="b" l="l" r="r" t="t"/>
                  <a:pathLst>
                    <a:path extrusionOk="0" h="22859" w="22839">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dk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90" name="Google Shape;590;p11"/>
                <p:cNvSpPr/>
                <p:nvPr/>
              </p:nvSpPr>
              <p:spPr>
                <a:xfrm>
                  <a:off x="5594478" y="2142172"/>
                  <a:ext cx="22839" cy="22860"/>
                </a:xfrm>
                <a:custGeom>
                  <a:rect b="b" l="l" r="r" t="t"/>
                  <a:pathLst>
                    <a:path extrusionOk="0" h="22860" w="22839">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dk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91" name="Google Shape;591;p11"/>
                <p:cNvSpPr/>
                <p:nvPr/>
              </p:nvSpPr>
              <p:spPr>
                <a:xfrm>
                  <a:off x="5628738" y="2554605"/>
                  <a:ext cx="22839" cy="22859"/>
                </a:xfrm>
                <a:custGeom>
                  <a:rect b="b" l="l" r="r" t="t"/>
                  <a:pathLst>
                    <a:path extrusionOk="0" h="22859" w="22839">
                      <a:moveTo>
                        <a:pt x="22840" y="11430"/>
                      </a:moveTo>
                      <a:cubicBezTo>
                        <a:pt x="22840" y="17742"/>
                        <a:pt x="17727" y="22860"/>
                        <a:pt x="11420" y="22860"/>
                      </a:cubicBezTo>
                      <a:cubicBezTo>
                        <a:pt x="5113" y="22860"/>
                        <a:pt x="0" y="17742"/>
                        <a:pt x="0" y="11430"/>
                      </a:cubicBezTo>
                      <a:cubicBezTo>
                        <a:pt x="0" y="5117"/>
                        <a:pt x="5113" y="0"/>
                        <a:pt x="11420" y="0"/>
                      </a:cubicBezTo>
                      <a:cubicBezTo>
                        <a:pt x="17727" y="0"/>
                        <a:pt x="22840" y="5117"/>
                        <a:pt x="22840" y="1143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92" name="Google Shape;592;p11"/>
                <p:cNvSpPr/>
                <p:nvPr/>
              </p:nvSpPr>
              <p:spPr>
                <a:xfrm>
                  <a:off x="5784809" y="2804160"/>
                  <a:ext cx="22839" cy="22859"/>
                </a:xfrm>
                <a:custGeom>
                  <a:rect b="b" l="l" r="r" t="t"/>
                  <a:pathLst>
                    <a:path extrusionOk="0" h="22859" w="22839">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593" name="Google Shape;593;p11"/>
            <p:cNvGrpSpPr/>
            <p:nvPr/>
          </p:nvGrpSpPr>
          <p:grpSpPr>
            <a:xfrm rot="2993134">
              <a:off x="8430532" y="57559"/>
              <a:ext cx="669078" cy="673935"/>
              <a:chOff x="8137945" y="7"/>
              <a:chExt cx="1006063" cy="1013365"/>
            </a:xfrm>
          </p:grpSpPr>
          <p:sp>
            <p:nvSpPr>
              <p:cNvPr id="594" name="Google Shape;594;p11"/>
              <p:cNvSpPr/>
              <p:nvPr/>
            </p:nvSpPr>
            <p:spPr>
              <a:xfrm>
                <a:off x="8140071" y="536515"/>
                <a:ext cx="1003917" cy="476857"/>
              </a:xfrm>
              <a:custGeom>
                <a:rect b="b" l="l" r="r" t="t"/>
                <a:pathLst>
                  <a:path extrusionOk="0" h="213359" w="449180">
                    <a:moveTo>
                      <a:pt x="239817" y="0"/>
                    </a:moveTo>
                    <a:lnTo>
                      <a:pt x="449180" y="213360"/>
                    </a:lnTo>
                    <a:lnTo>
                      <a:pt x="0" y="952"/>
                    </a:lnTo>
                    <a:close/>
                  </a:path>
                </a:pathLst>
              </a:custGeom>
              <a:solidFill>
                <a:schemeClr val="lt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95" name="Google Shape;595;p11"/>
              <p:cNvSpPr/>
              <p:nvPr/>
            </p:nvSpPr>
            <p:spPr>
              <a:xfrm>
                <a:off x="8676081" y="7"/>
                <a:ext cx="467926" cy="1013324"/>
              </a:xfrm>
              <a:custGeom>
                <a:rect b="b" l="l" r="r" t="t"/>
                <a:pathLst>
                  <a:path extrusionOk="0" h="453389" w="209363">
                    <a:moveTo>
                      <a:pt x="0" y="240030"/>
                    </a:moveTo>
                    <a:lnTo>
                      <a:pt x="209364" y="453390"/>
                    </a:lnTo>
                    <a:lnTo>
                      <a:pt x="10468" y="0"/>
                    </a:lnTo>
                    <a:close/>
                  </a:path>
                </a:pathLst>
              </a:custGeom>
              <a:solidFill>
                <a:schemeClr val="dk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96" name="Google Shape;596;p11"/>
              <p:cNvSpPr/>
              <p:nvPr/>
            </p:nvSpPr>
            <p:spPr>
              <a:xfrm>
                <a:off x="8137945" y="4265"/>
                <a:ext cx="559385" cy="536465"/>
              </a:xfrm>
              <a:custGeom>
                <a:rect b="b" l="l" r="r" t="t"/>
                <a:pathLst>
                  <a:path extrusionOk="0" h="240029" w="250284">
                    <a:moveTo>
                      <a:pt x="0" y="240030"/>
                    </a:moveTo>
                    <a:lnTo>
                      <a:pt x="250285" y="0"/>
                    </a:lnTo>
                    <a:lnTo>
                      <a:pt x="239817" y="239078"/>
                    </a:lnTo>
                    <a:close/>
                  </a:path>
                </a:pathLst>
              </a:custGeom>
              <a:solidFill>
                <a:schemeClr val="accent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597" name="Google Shape;597;p11"/>
          <p:cNvGrpSpPr/>
          <p:nvPr/>
        </p:nvGrpSpPr>
        <p:grpSpPr>
          <a:xfrm>
            <a:off x="-675" y="-645135"/>
            <a:ext cx="9238997" cy="2003917"/>
            <a:chOff x="-679" y="-821592"/>
            <a:chExt cx="9238997" cy="1689074"/>
          </a:xfrm>
        </p:grpSpPr>
        <p:grpSp>
          <p:nvGrpSpPr>
            <p:cNvPr id="598" name="Google Shape;598;p11"/>
            <p:cNvGrpSpPr/>
            <p:nvPr/>
          </p:nvGrpSpPr>
          <p:grpSpPr>
            <a:xfrm flipH="1" rot="10800000">
              <a:off x="-679" y="-821592"/>
              <a:ext cx="9144088" cy="1282645"/>
              <a:chOff x="2149076" y="3978078"/>
              <a:chExt cx="6995171" cy="1172865"/>
            </a:xfrm>
          </p:grpSpPr>
          <p:grpSp>
            <p:nvGrpSpPr>
              <p:cNvPr id="599" name="Google Shape;599;p11"/>
              <p:cNvGrpSpPr/>
              <p:nvPr/>
            </p:nvGrpSpPr>
            <p:grpSpPr>
              <a:xfrm flipH="1">
                <a:off x="4660505" y="3978078"/>
                <a:ext cx="4483742" cy="1165511"/>
                <a:chOff x="3225813" y="2142172"/>
                <a:chExt cx="2920624" cy="759142"/>
              </a:xfrm>
            </p:grpSpPr>
            <p:sp>
              <p:nvSpPr>
                <p:cNvPr id="600" name="Google Shape;600;p11"/>
                <p:cNvSpPr/>
                <p:nvPr/>
              </p:nvSpPr>
              <p:spPr>
                <a:xfrm>
                  <a:off x="5605898" y="2153602"/>
                  <a:ext cx="540538" cy="661987"/>
                </a:xfrm>
                <a:custGeom>
                  <a:rect b="b" l="l" r="r" t="t"/>
                  <a:pathLst>
                    <a:path extrusionOk="0" h="661987" w="540538">
                      <a:moveTo>
                        <a:pt x="0" y="0"/>
                      </a:moveTo>
                      <a:lnTo>
                        <a:pt x="540539" y="234315"/>
                      </a:lnTo>
                      <a:lnTo>
                        <a:pt x="190331" y="661988"/>
                      </a:lnTo>
                      <a:close/>
                    </a:path>
                  </a:pathLst>
                </a:custGeom>
                <a:solidFill>
                  <a:schemeClr val="dk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01" name="Google Shape;601;p11"/>
                <p:cNvSpPr/>
                <p:nvPr/>
              </p:nvSpPr>
              <p:spPr>
                <a:xfrm>
                  <a:off x="3225813" y="2271712"/>
                  <a:ext cx="764177" cy="505777"/>
                </a:xfrm>
                <a:custGeom>
                  <a:rect b="b" l="l" r="r" t="t"/>
                  <a:pathLst>
                    <a:path extrusionOk="0" h="505777" w="764177">
                      <a:moveTo>
                        <a:pt x="0" y="505778"/>
                      </a:moveTo>
                      <a:lnTo>
                        <a:pt x="764178" y="0"/>
                      </a:lnTo>
                      <a:lnTo>
                        <a:pt x="639511" y="327660"/>
                      </a:lnTo>
                      <a:close/>
                    </a:path>
                  </a:pathLst>
                </a:custGeom>
                <a:solidFill>
                  <a:schemeClr val="dk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02" name="Google Shape;602;p11"/>
                <p:cNvSpPr/>
                <p:nvPr/>
              </p:nvSpPr>
              <p:spPr>
                <a:xfrm>
                  <a:off x="3989991" y="2271712"/>
                  <a:ext cx="262656" cy="386715"/>
                </a:xfrm>
                <a:custGeom>
                  <a:rect b="b" l="l" r="r" t="t"/>
                  <a:pathLst>
                    <a:path extrusionOk="0" h="386715" w="262656">
                      <a:moveTo>
                        <a:pt x="262656" y="20955"/>
                      </a:moveTo>
                      <a:lnTo>
                        <a:pt x="157023" y="386715"/>
                      </a:lnTo>
                      <a:lnTo>
                        <a:pt x="0" y="0"/>
                      </a:lnTo>
                      <a:close/>
                    </a:path>
                  </a:pathLst>
                </a:custGeom>
                <a:solidFill>
                  <a:schemeClr val="dk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03" name="Google Shape;603;p11"/>
                <p:cNvSpPr/>
                <p:nvPr/>
              </p:nvSpPr>
              <p:spPr>
                <a:xfrm>
                  <a:off x="4147013" y="2212657"/>
                  <a:ext cx="415872" cy="445770"/>
                </a:xfrm>
                <a:custGeom>
                  <a:rect b="b" l="l" r="r" t="t"/>
                  <a:pathLst>
                    <a:path extrusionOk="0" h="445770" w="415872">
                      <a:moveTo>
                        <a:pt x="415872" y="0"/>
                      </a:moveTo>
                      <a:lnTo>
                        <a:pt x="0" y="445770"/>
                      </a:lnTo>
                      <a:lnTo>
                        <a:pt x="105634" y="80010"/>
                      </a:lnTo>
                      <a:close/>
                    </a:path>
                  </a:pathLst>
                </a:custGeom>
                <a:solidFill>
                  <a:schemeClr val="dk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04" name="Google Shape;604;p11"/>
                <p:cNvSpPr/>
                <p:nvPr/>
              </p:nvSpPr>
              <p:spPr>
                <a:xfrm>
                  <a:off x="4562886" y="2212657"/>
                  <a:ext cx="644269" cy="677227"/>
                </a:xfrm>
                <a:custGeom>
                  <a:rect b="b" l="l" r="r" t="t"/>
                  <a:pathLst>
                    <a:path extrusionOk="0" h="677227" w="644269">
                      <a:moveTo>
                        <a:pt x="441567" y="294322"/>
                      </a:moveTo>
                      <a:lnTo>
                        <a:pt x="644269" y="677227"/>
                      </a:lnTo>
                      <a:lnTo>
                        <a:pt x="0" y="0"/>
                      </a:lnTo>
                      <a:close/>
                    </a:path>
                  </a:pathLst>
                </a:custGeom>
                <a:solidFill>
                  <a:schemeClr val="dk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05" name="Google Shape;605;p11"/>
                <p:cNvSpPr/>
                <p:nvPr/>
              </p:nvSpPr>
              <p:spPr>
                <a:xfrm>
                  <a:off x="5004453" y="2153602"/>
                  <a:ext cx="601445" cy="736282"/>
                </a:xfrm>
                <a:custGeom>
                  <a:rect b="b" l="l" r="r" t="t"/>
                  <a:pathLst>
                    <a:path extrusionOk="0" h="736282" w="601445">
                      <a:moveTo>
                        <a:pt x="601445" y="0"/>
                      </a:moveTo>
                      <a:lnTo>
                        <a:pt x="202702" y="736282"/>
                      </a:lnTo>
                      <a:lnTo>
                        <a:pt x="0" y="353378"/>
                      </a:lnTo>
                      <a:close/>
                    </a:path>
                  </a:pathLst>
                </a:custGeom>
                <a:solidFill>
                  <a:schemeClr val="dk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06" name="Google Shape;606;p11"/>
                <p:cNvSpPr/>
                <p:nvPr/>
              </p:nvSpPr>
              <p:spPr>
                <a:xfrm>
                  <a:off x="5207155" y="2153602"/>
                  <a:ext cx="433002" cy="736282"/>
                </a:xfrm>
                <a:custGeom>
                  <a:rect b="b" l="l" r="r" t="t"/>
                  <a:pathLst>
                    <a:path extrusionOk="0" h="736282" w="433002">
                      <a:moveTo>
                        <a:pt x="433002" y="412432"/>
                      </a:moveTo>
                      <a:lnTo>
                        <a:pt x="398743" y="0"/>
                      </a:lnTo>
                      <a:lnTo>
                        <a:pt x="0" y="736282"/>
                      </a:lnTo>
                      <a:close/>
                    </a:path>
                  </a:pathLst>
                </a:custGeom>
                <a:solidFill>
                  <a:schemeClr val="dk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07" name="Google Shape;607;p11"/>
                <p:cNvSpPr/>
                <p:nvPr/>
              </p:nvSpPr>
              <p:spPr>
                <a:xfrm>
                  <a:off x="3225813" y="2271712"/>
                  <a:ext cx="764177" cy="505777"/>
                </a:xfrm>
                <a:custGeom>
                  <a:rect b="b" l="l" r="r" t="t"/>
                  <a:pathLst>
                    <a:path extrusionOk="0" h="505777" w="764177">
                      <a:moveTo>
                        <a:pt x="764178" y="0"/>
                      </a:moveTo>
                      <a:lnTo>
                        <a:pt x="295013" y="125730"/>
                      </a:lnTo>
                      <a:lnTo>
                        <a:pt x="0" y="505778"/>
                      </a:lnTo>
                      <a:close/>
                    </a:path>
                  </a:pathLst>
                </a:custGeom>
                <a:solidFill>
                  <a:schemeClr val="dk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08" name="Google Shape;608;p11"/>
                <p:cNvSpPr/>
                <p:nvPr/>
              </p:nvSpPr>
              <p:spPr>
                <a:xfrm>
                  <a:off x="3865324" y="2271712"/>
                  <a:ext cx="281689" cy="386715"/>
                </a:xfrm>
                <a:custGeom>
                  <a:rect b="b" l="l" r="r" t="t"/>
                  <a:pathLst>
                    <a:path extrusionOk="0" h="386715" w="281689">
                      <a:moveTo>
                        <a:pt x="281689" y="386715"/>
                      </a:moveTo>
                      <a:lnTo>
                        <a:pt x="0" y="327660"/>
                      </a:lnTo>
                      <a:lnTo>
                        <a:pt x="124667" y="0"/>
                      </a:lnTo>
                      <a:close/>
                    </a:path>
                  </a:pathLst>
                </a:custGeom>
                <a:solidFill>
                  <a:schemeClr val="dk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09" name="Google Shape;609;p11"/>
                <p:cNvSpPr/>
                <p:nvPr/>
              </p:nvSpPr>
              <p:spPr>
                <a:xfrm>
                  <a:off x="5605898" y="2153602"/>
                  <a:ext cx="190330" cy="661987"/>
                </a:xfrm>
                <a:custGeom>
                  <a:rect b="b" l="l" r="r" t="t"/>
                  <a:pathLst>
                    <a:path extrusionOk="0" h="661987" w="190330">
                      <a:moveTo>
                        <a:pt x="190331" y="661988"/>
                      </a:moveTo>
                      <a:lnTo>
                        <a:pt x="0" y="0"/>
                      </a:lnTo>
                      <a:lnTo>
                        <a:pt x="34260" y="412432"/>
                      </a:lnTo>
                      <a:close/>
                    </a:path>
                  </a:pathLst>
                </a:custGeom>
                <a:solidFill>
                  <a:schemeClr val="dk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10" name="Google Shape;610;p11"/>
                <p:cNvSpPr/>
                <p:nvPr/>
              </p:nvSpPr>
              <p:spPr>
                <a:xfrm>
                  <a:off x="4147013" y="2212657"/>
                  <a:ext cx="415872" cy="445770"/>
                </a:xfrm>
                <a:custGeom>
                  <a:rect b="b" l="l" r="r" t="t"/>
                  <a:pathLst>
                    <a:path extrusionOk="0" h="445770" w="415872">
                      <a:moveTo>
                        <a:pt x="415872" y="0"/>
                      </a:moveTo>
                      <a:lnTo>
                        <a:pt x="374952" y="345758"/>
                      </a:lnTo>
                      <a:lnTo>
                        <a:pt x="0" y="445770"/>
                      </a:lnTo>
                      <a:close/>
                    </a:path>
                  </a:pathLst>
                </a:custGeom>
                <a:solidFill>
                  <a:schemeClr val="dk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11" name="Google Shape;611;p11"/>
                <p:cNvSpPr/>
                <p:nvPr/>
              </p:nvSpPr>
              <p:spPr>
                <a:xfrm>
                  <a:off x="4521965" y="2212657"/>
                  <a:ext cx="685190" cy="677227"/>
                </a:xfrm>
                <a:custGeom>
                  <a:rect b="b" l="l" r="r" t="t"/>
                  <a:pathLst>
                    <a:path extrusionOk="0" h="677227" w="685190">
                      <a:moveTo>
                        <a:pt x="685190" y="677227"/>
                      </a:moveTo>
                      <a:lnTo>
                        <a:pt x="0" y="345758"/>
                      </a:lnTo>
                      <a:lnTo>
                        <a:pt x="40921" y="0"/>
                      </a:lnTo>
                      <a:close/>
                    </a:path>
                  </a:pathLst>
                </a:custGeom>
                <a:solidFill>
                  <a:schemeClr val="dk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12" name="Google Shape;612;p11"/>
                <p:cNvSpPr/>
                <p:nvPr/>
              </p:nvSpPr>
              <p:spPr>
                <a:xfrm>
                  <a:off x="3225813" y="2218372"/>
                  <a:ext cx="764177" cy="179069"/>
                </a:xfrm>
                <a:custGeom>
                  <a:rect b="b" l="l" r="r" t="t"/>
                  <a:pathLst>
                    <a:path extrusionOk="0" h="179069" w="764177">
                      <a:moveTo>
                        <a:pt x="0" y="0"/>
                      </a:moveTo>
                      <a:lnTo>
                        <a:pt x="764178" y="53340"/>
                      </a:lnTo>
                      <a:lnTo>
                        <a:pt x="295013" y="179070"/>
                      </a:lnTo>
                      <a:close/>
                    </a:path>
                  </a:pathLst>
                </a:custGeom>
                <a:solidFill>
                  <a:schemeClr val="dk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13" name="Google Shape;613;p11"/>
                <p:cNvSpPr/>
                <p:nvPr/>
              </p:nvSpPr>
              <p:spPr>
                <a:xfrm>
                  <a:off x="3225813" y="2218372"/>
                  <a:ext cx="295012" cy="559117"/>
                </a:xfrm>
                <a:custGeom>
                  <a:rect b="b" l="l" r="r" t="t"/>
                  <a:pathLst>
                    <a:path extrusionOk="0" h="559117" w="295012">
                      <a:moveTo>
                        <a:pt x="0" y="559118"/>
                      </a:moveTo>
                      <a:lnTo>
                        <a:pt x="0" y="0"/>
                      </a:lnTo>
                      <a:lnTo>
                        <a:pt x="295013" y="179070"/>
                      </a:lnTo>
                      <a:close/>
                    </a:path>
                  </a:pathLst>
                </a:custGeom>
                <a:solidFill>
                  <a:schemeClr val="dk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14" name="Google Shape;614;p11"/>
                <p:cNvSpPr/>
                <p:nvPr/>
              </p:nvSpPr>
              <p:spPr>
                <a:xfrm>
                  <a:off x="5796229" y="2387917"/>
                  <a:ext cx="350208" cy="427672"/>
                </a:xfrm>
                <a:custGeom>
                  <a:rect b="b" l="l" r="r" t="t"/>
                  <a:pathLst>
                    <a:path extrusionOk="0" h="427672" w="350208">
                      <a:moveTo>
                        <a:pt x="0" y="427673"/>
                      </a:moveTo>
                      <a:lnTo>
                        <a:pt x="350208" y="352425"/>
                      </a:lnTo>
                      <a:lnTo>
                        <a:pt x="350208" y="0"/>
                      </a:lnTo>
                      <a:close/>
                    </a:path>
                  </a:pathLst>
                </a:custGeom>
                <a:solidFill>
                  <a:schemeClr val="dk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15" name="Google Shape;615;p11"/>
                <p:cNvSpPr/>
                <p:nvPr/>
              </p:nvSpPr>
              <p:spPr>
                <a:xfrm>
                  <a:off x="3978322" y="2260033"/>
                  <a:ext cx="23336" cy="23357"/>
                </a:xfrm>
                <a:custGeom>
                  <a:rect b="b" l="l" r="r" t="t"/>
                  <a:pathLst>
                    <a:path extrusionOk="0" h="23357" w="23336">
                      <a:moveTo>
                        <a:pt x="20233" y="3106"/>
                      </a:moveTo>
                      <a:cubicBezTo>
                        <a:pt x="29750" y="15489"/>
                        <a:pt x="15475" y="29776"/>
                        <a:pt x="3104" y="20251"/>
                      </a:cubicBezTo>
                      <a:cubicBezTo>
                        <a:pt x="-6413" y="7869"/>
                        <a:pt x="7862" y="-6419"/>
                        <a:pt x="20233" y="3106"/>
                      </a:cubicBezTo>
                      <a:close/>
                    </a:path>
                  </a:pathLst>
                </a:custGeom>
                <a:solidFill>
                  <a:schemeClr val="dk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16" name="Google Shape;616;p11"/>
                <p:cNvSpPr/>
                <p:nvPr/>
              </p:nvSpPr>
              <p:spPr>
                <a:xfrm>
                  <a:off x="3509406" y="2386012"/>
                  <a:ext cx="22839" cy="22859"/>
                </a:xfrm>
                <a:custGeom>
                  <a:rect b="b" l="l" r="r" t="t"/>
                  <a:pathLst>
                    <a:path extrusionOk="0" h="22859" w="22839">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dk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17" name="Google Shape;617;p11"/>
                <p:cNvSpPr/>
                <p:nvPr/>
              </p:nvSpPr>
              <p:spPr>
                <a:xfrm>
                  <a:off x="3854856" y="2590800"/>
                  <a:ext cx="22839" cy="22859"/>
                </a:xfrm>
                <a:custGeom>
                  <a:rect b="b" l="l" r="r" t="t"/>
                  <a:pathLst>
                    <a:path extrusionOk="0" h="22859" w="22839">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18" name="Google Shape;618;p11"/>
                <p:cNvSpPr/>
                <p:nvPr/>
              </p:nvSpPr>
              <p:spPr>
                <a:xfrm>
                  <a:off x="4136545" y="2649855"/>
                  <a:ext cx="22839" cy="22859"/>
                </a:xfrm>
                <a:custGeom>
                  <a:rect b="b" l="l" r="r" t="t"/>
                  <a:pathLst>
                    <a:path extrusionOk="0" h="22859" w="22839">
                      <a:moveTo>
                        <a:pt x="22840" y="11430"/>
                      </a:moveTo>
                      <a:cubicBezTo>
                        <a:pt x="22840" y="17742"/>
                        <a:pt x="17727" y="22860"/>
                        <a:pt x="11420" y="22860"/>
                      </a:cubicBezTo>
                      <a:cubicBezTo>
                        <a:pt x="5113" y="22860"/>
                        <a:pt x="0" y="17742"/>
                        <a:pt x="0" y="11430"/>
                      </a:cubicBezTo>
                      <a:cubicBezTo>
                        <a:pt x="0" y="5117"/>
                        <a:pt x="5113" y="0"/>
                        <a:pt x="11420" y="0"/>
                      </a:cubicBezTo>
                      <a:cubicBezTo>
                        <a:pt x="17727" y="0"/>
                        <a:pt x="22840" y="5117"/>
                        <a:pt x="22840" y="1143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19" name="Google Shape;619;p11"/>
                <p:cNvSpPr/>
                <p:nvPr/>
              </p:nvSpPr>
              <p:spPr>
                <a:xfrm>
                  <a:off x="4238372" y="2280285"/>
                  <a:ext cx="22839" cy="22859"/>
                </a:xfrm>
                <a:custGeom>
                  <a:rect b="b" l="l" r="r" t="t"/>
                  <a:pathLst>
                    <a:path extrusionOk="0" h="22859" w="22839">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dk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20" name="Google Shape;620;p11"/>
                <p:cNvSpPr/>
                <p:nvPr/>
              </p:nvSpPr>
              <p:spPr>
                <a:xfrm>
                  <a:off x="4550219" y="2203757"/>
                  <a:ext cx="23431" cy="23514"/>
                </a:xfrm>
                <a:custGeom>
                  <a:rect b="b" l="l" r="r" t="t"/>
                  <a:pathLst>
                    <a:path extrusionOk="0" h="23514" w="23431">
                      <a:moveTo>
                        <a:pt x="23135" y="9852"/>
                      </a:moveTo>
                      <a:cubicBezTo>
                        <a:pt x="25039" y="18425"/>
                        <a:pt x="17425" y="25092"/>
                        <a:pt x="9812" y="23187"/>
                      </a:cubicBezTo>
                      <a:cubicBezTo>
                        <a:pt x="5054" y="22235"/>
                        <a:pt x="1247" y="18425"/>
                        <a:pt x="296" y="13662"/>
                      </a:cubicBezTo>
                      <a:cubicBezTo>
                        <a:pt x="-1608" y="5090"/>
                        <a:pt x="6006" y="-1578"/>
                        <a:pt x="13619" y="327"/>
                      </a:cubicBezTo>
                      <a:cubicBezTo>
                        <a:pt x="18377" y="1280"/>
                        <a:pt x="22184" y="5090"/>
                        <a:pt x="23135" y="9852"/>
                      </a:cubicBezTo>
                      <a:close/>
                    </a:path>
                  </a:pathLst>
                </a:custGeom>
                <a:solidFill>
                  <a:schemeClr val="dk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21" name="Google Shape;621;p11"/>
                <p:cNvSpPr/>
                <p:nvPr/>
              </p:nvSpPr>
              <p:spPr>
                <a:xfrm>
                  <a:off x="4510545" y="2546985"/>
                  <a:ext cx="22839" cy="22859"/>
                </a:xfrm>
                <a:custGeom>
                  <a:rect b="b" l="l" r="r" t="t"/>
                  <a:pathLst>
                    <a:path extrusionOk="0" h="22859" w="22839">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22" name="Google Shape;622;p11"/>
                <p:cNvSpPr/>
                <p:nvPr/>
              </p:nvSpPr>
              <p:spPr>
                <a:xfrm>
                  <a:off x="5195735" y="2878455"/>
                  <a:ext cx="22839" cy="22859"/>
                </a:xfrm>
                <a:custGeom>
                  <a:rect b="b" l="l" r="r" t="t"/>
                  <a:pathLst>
                    <a:path extrusionOk="0" h="22859" w="22839">
                      <a:moveTo>
                        <a:pt x="22840" y="11430"/>
                      </a:moveTo>
                      <a:cubicBezTo>
                        <a:pt x="22840" y="17742"/>
                        <a:pt x="17727" y="22860"/>
                        <a:pt x="11420" y="22860"/>
                      </a:cubicBezTo>
                      <a:cubicBezTo>
                        <a:pt x="5113" y="22860"/>
                        <a:pt x="0" y="17742"/>
                        <a:pt x="0" y="11430"/>
                      </a:cubicBezTo>
                      <a:cubicBezTo>
                        <a:pt x="0" y="5117"/>
                        <a:pt x="5113" y="0"/>
                        <a:pt x="11420" y="0"/>
                      </a:cubicBezTo>
                      <a:cubicBezTo>
                        <a:pt x="17727" y="0"/>
                        <a:pt x="22840" y="5117"/>
                        <a:pt x="22840" y="1143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23" name="Google Shape;623;p11"/>
                <p:cNvSpPr/>
                <p:nvPr/>
              </p:nvSpPr>
              <p:spPr>
                <a:xfrm>
                  <a:off x="4993033" y="2495550"/>
                  <a:ext cx="22839" cy="22859"/>
                </a:xfrm>
                <a:custGeom>
                  <a:rect b="b" l="l" r="r" t="t"/>
                  <a:pathLst>
                    <a:path extrusionOk="0" h="22859" w="22839">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24" name="Google Shape;624;p11"/>
                <p:cNvSpPr/>
                <p:nvPr/>
              </p:nvSpPr>
              <p:spPr>
                <a:xfrm>
                  <a:off x="5594478" y="2142172"/>
                  <a:ext cx="22839" cy="22860"/>
                </a:xfrm>
                <a:custGeom>
                  <a:rect b="b" l="l" r="r" t="t"/>
                  <a:pathLst>
                    <a:path extrusionOk="0" h="22860" w="22839">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dk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25" name="Google Shape;625;p11"/>
                <p:cNvSpPr/>
                <p:nvPr/>
              </p:nvSpPr>
              <p:spPr>
                <a:xfrm>
                  <a:off x="5628738" y="2554605"/>
                  <a:ext cx="22839" cy="22859"/>
                </a:xfrm>
                <a:custGeom>
                  <a:rect b="b" l="l" r="r" t="t"/>
                  <a:pathLst>
                    <a:path extrusionOk="0" h="22859" w="22839">
                      <a:moveTo>
                        <a:pt x="22840" y="11430"/>
                      </a:moveTo>
                      <a:cubicBezTo>
                        <a:pt x="22840" y="17742"/>
                        <a:pt x="17727" y="22860"/>
                        <a:pt x="11420" y="22860"/>
                      </a:cubicBezTo>
                      <a:cubicBezTo>
                        <a:pt x="5113" y="22860"/>
                        <a:pt x="0" y="17742"/>
                        <a:pt x="0" y="11430"/>
                      </a:cubicBezTo>
                      <a:cubicBezTo>
                        <a:pt x="0" y="5117"/>
                        <a:pt x="5113" y="0"/>
                        <a:pt x="11420" y="0"/>
                      </a:cubicBezTo>
                      <a:cubicBezTo>
                        <a:pt x="17727" y="0"/>
                        <a:pt x="22840" y="5117"/>
                        <a:pt x="22840" y="1143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26" name="Google Shape;626;p11"/>
                <p:cNvSpPr/>
                <p:nvPr/>
              </p:nvSpPr>
              <p:spPr>
                <a:xfrm>
                  <a:off x="5784809" y="2804160"/>
                  <a:ext cx="22839" cy="22859"/>
                </a:xfrm>
                <a:custGeom>
                  <a:rect b="b" l="l" r="r" t="t"/>
                  <a:pathLst>
                    <a:path extrusionOk="0" h="22859" w="22839">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627" name="Google Shape;627;p11"/>
              <p:cNvGrpSpPr/>
              <p:nvPr/>
            </p:nvGrpSpPr>
            <p:grpSpPr>
              <a:xfrm>
                <a:off x="2149076" y="3985432"/>
                <a:ext cx="2511421" cy="1165511"/>
                <a:chOff x="4510545" y="2142172"/>
                <a:chExt cx="1635892" cy="759142"/>
              </a:xfrm>
            </p:grpSpPr>
            <p:sp>
              <p:nvSpPr>
                <p:cNvPr id="628" name="Google Shape;628;p11"/>
                <p:cNvSpPr/>
                <p:nvPr/>
              </p:nvSpPr>
              <p:spPr>
                <a:xfrm>
                  <a:off x="5605898" y="2153602"/>
                  <a:ext cx="540538" cy="661987"/>
                </a:xfrm>
                <a:custGeom>
                  <a:rect b="b" l="l" r="r" t="t"/>
                  <a:pathLst>
                    <a:path extrusionOk="0" h="661987" w="540538">
                      <a:moveTo>
                        <a:pt x="0" y="0"/>
                      </a:moveTo>
                      <a:lnTo>
                        <a:pt x="540539" y="234315"/>
                      </a:lnTo>
                      <a:lnTo>
                        <a:pt x="190331" y="661988"/>
                      </a:lnTo>
                      <a:close/>
                    </a:path>
                  </a:pathLst>
                </a:custGeom>
                <a:solidFill>
                  <a:schemeClr val="dk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29" name="Google Shape;629;p11"/>
                <p:cNvSpPr/>
                <p:nvPr/>
              </p:nvSpPr>
              <p:spPr>
                <a:xfrm>
                  <a:off x="4562886" y="2212657"/>
                  <a:ext cx="644269" cy="677227"/>
                </a:xfrm>
                <a:custGeom>
                  <a:rect b="b" l="l" r="r" t="t"/>
                  <a:pathLst>
                    <a:path extrusionOk="0" h="677227" w="644269">
                      <a:moveTo>
                        <a:pt x="441567" y="294322"/>
                      </a:moveTo>
                      <a:lnTo>
                        <a:pt x="644269" y="677227"/>
                      </a:lnTo>
                      <a:lnTo>
                        <a:pt x="0" y="0"/>
                      </a:lnTo>
                      <a:close/>
                    </a:path>
                  </a:pathLst>
                </a:custGeom>
                <a:solidFill>
                  <a:schemeClr val="dk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30" name="Google Shape;630;p11"/>
                <p:cNvSpPr/>
                <p:nvPr/>
              </p:nvSpPr>
              <p:spPr>
                <a:xfrm>
                  <a:off x="5004453" y="2153602"/>
                  <a:ext cx="601445" cy="736282"/>
                </a:xfrm>
                <a:custGeom>
                  <a:rect b="b" l="l" r="r" t="t"/>
                  <a:pathLst>
                    <a:path extrusionOk="0" h="736282" w="601445">
                      <a:moveTo>
                        <a:pt x="601445" y="0"/>
                      </a:moveTo>
                      <a:lnTo>
                        <a:pt x="202702" y="736282"/>
                      </a:lnTo>
                      <a:lnTo>
                        <a:pt x="0" y="353378"/>
                      </a:lnTo>
                      <a:close/>
                    </a:path>
                  </a:pathLst>
                </a:custGeom>
                <a:solidFill>
                  <a:schemeClr val="dk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31" name="Google Shape;631;p11"/>
                <p:cNvSpPr/>
                <p:nvPr/>
              </p:nvSpPr>
              <p:spPr>
                <a:xfrm>
                  <a:off x="5207155" y="2153602"/>
                  <a:ext cx="433002" cy="736282"/>
                </a:xfrm>
                <a:custGeom>
                  <a:rect b="b" l="l" r="r" t="t"/>
                  <a:pathLst>
                    <a:path extrusionOk="0" h="736282" w="433002">
                      <a:moveTo>
                        <a:pt x="433002" y="412432"/>
                      </a:moveTo>
                      <a:lnTo>
                        <a:pt x="398743" y="0"/>
                      </a:lnTo>
                      <a:lnTo>
                        <a:pt x="0" y="736282"/>
                      </a:lnTo>
                      <a:close/>
                    </a:path>
                  </a:pathLst>
                </a:custGeom>
                <a:solidFill>
                  <a:schemeClr val="dk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32" name="Google Shape;632;p11"/>
                <p:cNvSpPr/>
                <p:nvPr/>
              </p:nvSpPr>
              <p:spPr>
                <a:xfrm>
                  <a:off x="5605898" y="2153602"/>
                  <a:ext cx="190330" cy="661987"/>
                </a:xfrm>
                <a:custGeom>
                  <a:rect b="b" l="l" r="r" t="t"/>
                  <a:pathLst>
                    <a:path extrusionOk="0" h="661987" w="190330">
                      <a:moveTo>
                        <a:pt x="190331" y="661988"/>
                      </a:moveTo>
                      <a:lnTo>
                        <a:pt x="0" y="0"/>
                      </a:lnTo>
                      <a:lnTo>
                        <a:pt x="34260" y="412432"/>
                      </a:lnTo>
                      <a:close/>
                    </a:path>
                  </a:pathLst>
                </a:custGeom>
                <a:solidFill>
                  <a:schemeClr val="dk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33" name="Google Shape;633;p11"/>
                <p:cNvSpPr/>
                <p:nvPr/>
              </p:nvSpPr>
              <p:spPr>
                <a:xfrm>
                  <a:off x="4521965" y="2212657"/>
                  <a:ext cx="685190" cy="677227"/>
                </a:xfrm>
                <a:custGeom>
                  <a:rect b="b" l="l" r="r" t="t"/>
                  <a:pathLst>
                    <a:path extrusionOk="0" h="677227" w="685190">
                      <a:moveTo>
                        <a:pt x="685190" y="677227"/>
                      </a:moveTo>
                      <a:lnTo>
                        <a:pt x="0" y="345758"/>
                      </a:lnTo>
                      <a:lnTo>
                        <a:pt x="40921" y="0"/>
                      </a:lnTo>
                      <a:close/>
                    </a:path>
                  </a:pathLst>
                </a:custGeom>
                <a:solidFill>
                  <a:schemeClr val="dk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34" name="Google Shape;634;p11"/>
                <p:cNvSpPr/>
                <p:nvPr/>
              </p:nvSpPr>
              <p:spPr>
                <a:xfrm>
                  <a:off x="5796229" y="2387917"/>
                  <a:ext cx="350208" cy="427672"/>
                </a:xfrm>
                <a:custGeom>
                  <a:rect b="b" l="l" r="r" t="t"/>
                  <a:pathLst>
                    <a:path extrusionOk="0" h="427672" w="350208">
                      <a:moveTo>
                        <a:pt x="0" y="427673"/>
                      </a:moveTo>
                      <a:lnTo>
                        <a:pt x="350208" y="352425"/>
                      </a:lnTo>
                      <a:lnTo>
                        <a:pt x="350208" y="0"/>
                      </a:lnTo>
                      <a:close/>
                    </a:path>
                  </a:pathLst>
                </a:custGeom>
                <a:solidFill>
                  <a:schemeClr val="dk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35" name="Google Shape;635;p11"/>
                <p:cNvSpPr/>
                <p:nvPr/>
              </p:nvSpPr>
              <p:spPr>
                <a:xfrm>
                  <a:off x="4550219" y="2203757"/>
                  <a:ext cx="23431" cy="23514"/>
                </a:xfrm>
                <a:custGeom>
                  <a:rect b="b" l="l" r="r" t="t"/>
                  <a:pathLst>
                    <a:path extrusionOk="0" h="23514" w="23431">
                      <a:moveTo>
                        <a:pt x="23135" y="9852"/>
                      </a:moveTo>
                      <a:cubicBezTo>
                        <a:pt x="25039" y="18425"/>
                        <a:pt x="17425" y="25092"/>
                        <a:pt x="9812" y="23187"/>
                      </a:cubicBezTo>
                      <a:cubicBezTo>
                        <a:pt x="5054" y="22235"/>
                        <a:pt x="1247" y="18425"/>
                        <a:pt x="296" y="13662"/>
                      </a:cubicBezTo>
                      <a:cubicBezTo>
                        <a:pt x="-1608" y="5090"/>
                        <a:pt x="6006" y="-1578"/>
                        <a:pt x="13619" y="327"/>
                      </a:cubicBezTo>
                      <a:cubicBezTo>
                        <a:pt x="18377" y="1280"/>
                        <a:pt x="22184" y="5090"/>
                        <a:pt x="23135" y="9852"/>
                      </a:cubicBezTo>
                      <a:close/>
                    </a:path>
                  </a:pathLst>
                </a:custGeom>
                <a:solidFill>
                  <a:schemeClr val="dk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36" name="Google Shape;636;p11"/>
                <p:cNvSpPr/>
                <p:nvPr/>
              </p:nvSpPr>
              <p:spPr>
                <a:xfrm>
                  <a:off x="4510545" y="2546985"/>
                  <a:ext cx="22839" cy="22859"/>
                </a:xfrm>
                <a:custGeom>
                  <a:rect b="b" l="l" r="r" t="t"/>
                  <a:pathLst>
                    <a:path extrusionOk="0" h="22859" w="22839">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37" name="Google Shape;637;p11"/>
                <p:cNvSpPr/>
                <p:nvPr/>
              </p:nvSpPr>
              <p:spPr>
                <a:xfrm>
                  <a:off x="5195735" y="2878455"/>
                  <a:ext cx="22839" cy="22859"/>
                </a:xfrm>
                <a:custGeom>
                  <a:rect b="b" l="l" r="r" t="t"/>
                  <a:pathLst>
                    <a:path extrusionOk="0" h="22859" w="22839">
                      <a:moveTo>
                        <a:pt x="22840" y="11430"/>
                      </a:moveTo>
                      <a:cubicBezTo>
                        <a:pt x="22840" y="17742"/>
                        <a:pt x="17727" y="22860"/>
                        <a:pt x="11420" y="22860"/>
                      </a:cubicBezTo>
                      <a:cubicBezTo>
                        <a:pt x="5113" y="22860"/>
                        <a:pt x="0" y="17742"/>
                        <a:pt x="0" y="11430"/>
                      </a:cubicBezTo>
                      <a:cubicBezTo>
                        <a:pt x="0" y="5117"/>
                        <a:pt x="5113" y="0"/>
                        <a:pt x="11420" y="0"/>
                      </a:cubicBezTo>
                      <a:cubicBezTo>
                        <a:pt x="17727" y="0"/>
                        <a:pt x="22840" y="5117"/>
                        <a:pt x="22840" y="1143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38" name="Google Shape;638;p11"/>
                <p:cNvSpPr/>
                <p:nvPr/>
              </p:nvSpPr>
              <p:spPr>
                <a:xfrm>
                  <a:off x="4993033" y="2495550"/>
                  <a:ext cx="22839" cy="22859"/>
                </a:xfrm>
                <a:custGeom>
                  <a:rect b="b" l="l" r="r" t="t"/>
                  <a:pathLst>
                    <a:path extrusionOk="0" h="22859" w="22839">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dk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39" name="Google Shape;639;p11"/>
                <p:cNvSpPr/>
                <p:nvPr/>
              </p:nvSpPr>
              <p:spPr>
                <a:xfrm>
                  <a:off x="5594478" y="2142172"/>
                  <a:ext cx="22839" cy="22860"/>
                </a:xfrm>
                <a:custGeom>
                  <a:rect b="b" l="l" r="r" t="t"/>
                  <a:pathLst>
                    <a:path extrusionOk="0" h="22860" w="22839">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dk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40" name="Google Shape;640;p11"/>
                <p:cNvSpPr/>
                <p:nvPr/>
              </p:nvSpPr>
              <p:spPr>
                <a:xfrm>
                  <a:off x="5628738" y="2554605"/>
                  <a:ext cx="22839" cy="22859"/>
                </a:xfrm>
                <a:custGeom>
                  <a:rect b="b" l="l" r="r" t="t"/>
                  <a:pathLst>
                    <a:path extrusionOk="0" h="22859" w="22839">
                      <a:moveTo>
                        <a:pt x="22840" y="11430"/>
                      </a:moveTo>
                      <a:cubicBezTo>
                        <a:pt x="22840" y="17742"/>
                        <a:pt x="17727" y="22860"/>
                        <a:pt x="11420" y="22860"/>
                      </a:cubicBezTo>
                      <a:cubicBezTo>
                        <a:pt x="5113" y="22860"/>
                        <a:pt x="0" y="17742"/>
                        <a:pt x="0" y="11430"/>
                      </a:cubicBezTo>
                      <a:cubicBezTo>
                        <a:pt x="0" y="5117"/>
                        <a:pt x="5113" y="0"/>
                        <a:pt x="11420" y="0"/>
                      </a:cubicBezTo>
                      <a:cubicBezTo>
                        <a:pt x="17727" y="0"/>
                        <a:pt x="22840" y="5117"/>
                        <a:pt x="22840" y="1143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41" name="Google Shape;641;p11"/>
                <p:cNvSpPr/>
                <p:nvPr/>
              </p:nvSpPr>
              <p:spPr>
                <a:xfrm>
                  <a:off x="5784809" y="2804160"/>
                  <a:ext cx="22839" cy="22859"/>
                </a:xfrm>
                <a:custGeom>
                  <a:rect b="b" l="l" r="r" t="t"/>
                  <a:pathLst>
                    <a:path extrusionOk="0" h="22859" w="22839">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642" name="Google Shape;642;p11"/>
            <p:cNvGrpSpPr/>
            <p:nvPr/>
          </p:nvGrpSpPr>
          <p:grpSpPr>
            <a:xfrm rot="2993134">
              <a:off x="8430532" y="57559"/>
              <a:ext cx="669078" cy="673935"/>
              <a:chOff x="8137945" y="7"/>
              <a:chExt cx="1006063" cy="1013365"/>
            </a:xfrm>
          </p:grpSpPr>
          <p:sp>
            <p:nvSpPr>
              <p:cNvPr id="643" name="Google Shape;643;p11"/>
              <p:cNvSpPr/>
              <p:nvPr/>
            </p:nvSpPr>
            <p:spPr>
              <a:xfrm>
                <a:off x="8140071" y="536515"/>
                <a:ext cx="1003917" cy="476857"/>
              </a:xfrm>
              <a:custGeom>
                <a:rect b="b" l="l" r="r" t="t"/>
                <a:pathLst>
                  <a:path extrusionOk="0" h="213359" w="449180">
                    <a:moveTo>
                      <a:pt x="239817" y="0"/>
                    </a:moveTo>
                    <a:lnTo>
                      <a:pt x="449180" y="213360"/>
                    </a:lnTo>
                    <a:lnTo>
                      <a:pt x="0" y="952"/>
                    </a:lnTo>
                    <a:close/>
                  </a:path>
                </a:pathLst>
              </a:custGeom>
              <a:solidFill>
                <a:schemeClr val="lt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44" name="Google Shape;644;p11"/>
              <p:cNvSpPr/>
              <p:nvPr/>
            </p:nvSpPr>
            <p:spPr>
              <a:xfrm>
                <a:off x="8676081" y="7"/>
                <a:ext cx="467926" cy="1013324"/>
              </a:xfrm>
              <a:custGeom>
                <a:rect b="b" l="l" r="r" t="t"/>
                <a:pathLst>
                  <a:path extrusionOk="0" h="453389" w="209363">
                    <a:moveTo>
                      <a:pt x="0" y="240030"/>
                    </a:moveTo>
                    <a:lnTo>
                      <a:pt x="209364" y="453390"/>
                    </a:lnTo>
                    <a:lnTo>
                      <a:pt x="10468" y="0"/>
                    </a:lnTo>
                    <a:close/>
                  </a:path>
                </a:pathLst>
              </a:custGeom>
              <a:solidFill>
                <a:schemeClr val="dk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45" name="Google Shape;645;p11"/>
              <p:cNvSpPr/>
              <p:nvPr/>
            </p:nvSpPr>
            <p:spPr>
              <a:xfrm>
                <a:off x="8137945" y="4265"/>
                <a:ext cx="559385" cy="536465"/>
              </a:xfrm>
              <a:custGeom>
                <a:rect b="b" l="l" r="r" t="t"/>
                <a:pathLst>
                  <a:path extrusionOk="0" h="240029" w="250284">
                    <a:moveTo>
                      <a:pt x="0" y="240030"/>
                    </a:moveTo>
                    <a:lnTo>
                      <a:pt x="250285" y="0"/>
                    </a:lnTo>
                    <a:lnTo>
                      <a:pt x="239817" y="239078"/>
                    </a:lnTo>
                    <a:close/>
                  </a:path>
                </a:pathLst>
              </a:custGeom>
              <a:solidFill>
                <a:schemeClr val="accent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646" name="Shape 646"/>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647" name="Shape 647"/>
        <p:cNvGrpSpPr/>
        <p:nvPr/>
      </p:nvGrpSpPr>
      <p:grpSpPr>
        <a:xfrm>
          <a:off x="0" y="0"/>
          <a:ext cx="0" cy="0"/>
          <a:chOff x="0" y="0"/>
          <a:chExt cx="0" cy="0"/>
        </a:xfrm>
      </p:grpSpPr>
      <p:grpSp>
        <p:nvGrpSpPr>
          <p:cNvPr id="648" name="Google Shape;648;p13"/>
          <p:cNvGrpSpPr/>
          <p:nvPr/>
        </p:nvGrpSpPr>
        <p:grpSpPr>
          <a:xfrm flipH="1">
            <a:off x="-734" y="726338"/>
            <a:ext cx="9144316" cy="4094951"/>
            <a:chOff x="-734" y="726338"/>
            <a:chExt cx="9144316" cy="4094951"/>
          </a:xfrm>
        </p:grpSpPr>
        <p:grpSp>
          <p:nvGrpSpPr>
            <p:cNvPr id="649" name="Google Shape;649;p13"/>
            <p:cNvGrpSpPr/>
            <p:nvPr/>
          </p:nvGrpSpPr>
          <p:grpSpPr>
            <a:xfrm>
              <a:off x="-734" y="726338"/>
              <a:ext cx="9144013" cy="4094951"/>
              <a:chOff x="3542714" y="4065269"/>
              <a:chExt cx="2488573" cy="1114424"/>
            </a:xfrm>
          </p:grpSpPr>
          <p:sp>
            <p:nvSpPr>
              <p:cNvPr id="650" name="Google Shape;650;p13"/>
              <p:cNvSpPr/>
              <p:nvPr/>
            </p:nvSpPr>
            <p:spPr>
              <a:xfrm>
                <a:off x="3697833" y="4065269"/>
                <a:ext cx="983057" cy="432435"/>
              </a:xfrm>
              <a:custGeom>
                <a:rect b="b" l="l" r="r" t="t"/>
                <a:pathLst>
                  <a:path extrusionOk="0" h="432435" w="983057">
                    <a:moveTo>
                      <a:pt x="235058" y="0"/>
                    </a:moveTo>
                    <a:lnTo>
                      <a:pt x="0" y="432435"/>
                    </a:lnTo>
                    <a:lnTo>
                      <a:pt x="717547" y="335280"/>
                    </a:lnTo>
                    <a:lnTo>
                      <a:pt x="983058" y="48578"/>
                    </a:lnTo>
                    <a:close/>
                  </a:path>
                </a:pathLst>
              </a:custGeom>
              <a:noFill/>
              <a:ln cap="rnd"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51" name="Google Shape;651;p13"/>
              <p:cNvSpPr/>
              <p:nvPr/>
            </p:nvSpPr>
            <p:spPr>
              <a:xfrm>
                <a:off x="4415380" y="4113847"/>
                <a:ext cx="551007" cy="728662"/>
              </a:xfrm>
              <a:custGeom>
                <a:rect b="b" l="l" r="r" t="t"/>
                <a:pathLst>
                  <a:path extrusionOk="0" h="728662" w="551007">
                    <a:moveTo>
                      <a:pt x="211267" y="728663"/>
                    </a:moveTo>
                    <a:lnTo>
                      <a:pt x="551007" y="220028"/>
                    </a:lnTo>
                    <a:lnTo>
                      <a:pt x="265511" y="0"/>
                    </a:lnTo>
                    <a:lnTo>
                      <a:pt x="0" y="286703"/>
                    </a:lnTo>
                    <a:close/>
                  </a:path>
                </a:pathLst>
              </a:custGeom>
              <a:noFill/>
              <a:ln cap="rnd"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52" name="Google Shape;652;p13"/>
              <p:cNvSpPr/>
              <p:nvPr/>
            </p:nvSpPr>
            <p:spPr>
              <a:xfrm>
                <a:off x="4626647" y="4223384"/>
                <a:ext cx="717546" cy="619125"/>
              </a:xfrm>
              <a:custGeom>
                <a:rect b="b" l="l" r="r" t="t"/>
                <a:pathLst>
                  <a:path extrusionOk="0" h="619125" w="717546">
                    <a:moveTo>
                      <a:pt x="0" y="619125"/>
                    </a:moveTo>
                    <a:lnTo>
                      <a:pt x="717547" y="267653"/>
                    </a:lnTo>
                    <a:lnTo>
                      <a:pt x="630946" y="0"/>
                    </a:lnTo>
                    <a:lnTo>
                      <a:pt x="339740" y="110490"/>
                    </a:lnTo>
                    <a:close/>
                  </a:path>
                </a:pathLst>
              </a:custGeom>
              <a:noFill/>
              <a:ln cap="rnd"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53" name="Google Shape;653;p13"/>
              <p:cNvSpPr/>
              <p:nvPr/>
            </p:nvSpPr>
            <p:spPr>
              <a:xfrm>
                <a:off x="5257593" y="4223384"/>
                <a:ext cx="524361" cy="525780"/>
              </a:xfrm>
              <a:custGeom>
                <a:rect b="b" l="l" r="r" t="t"/>
                <a:pathLst>
                  <a:path extrusionOk="0" h="525780" w="524361">
                    <a:moveTo>
                      <a:pt x="86601" y="267653"/>
                    </a:moveTo>
                    <a:lnTo>
                      <a:pt x="524361" y="525780"/>
                    </a:lnTo>
                    <a:lnTo>
                      <a:pt x="428244" y="33338"/>
                    </a:lnTo>
                    <a:lnTo>
                      <a:pt x="0" y="0"/>
                    </a:lnTo>
                    <a:close/>
                  </a:path>
                </a:pathLst>
              </a:custGeom>
              <a:noFill/>
              <a:ln cap="rnd"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54" name="Google Shape;654;p13"/>
              <p:cNvSpPr/>
              <p:nvPr/>
            </p:nvSpPr>
            <p:spPr>
              <a:xfrm>
                <a:off x="3542714" y="4065269"/>
                <a:ext cx="390177" cy="512445"/>
              </a:xfrm>
              <a:custGeom>
                <a:rect b="b" l="l" r="r" t="t"/>
                <a:pathLst>
                  <a:path extrusionOk="0" h="512445" w="390177">
                    <a:moveTo>
                      <a:pt x="155120" y="432435"/>
                    </a:moveTo>
                    <a:lnTo>
                      <a:pt x="0" y="512445"/>
                    </a:lnTo>
                    <a:lnTo>
                      <a:pt x="0" y="33338"/>
                    </a:lnTo>
                    <a:lnTo>
                      <a:pt x="390178" y="0"/>
                    </a:lnTo>
                    <a:close/>
                  </a:path>
                </a:pathLst>
              </a:custGeom>
              <a:noFill/>
              <a:ln cap="rnd"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55" name="Google Shape;655;p13"/>
              <p:cNvSpPr/>
              <p:nvPr/>
            </p:nvSpPr>
            <p:spPr>
              <a:xfrm>
                <a:off x="5685837" y="4114800"/>
                <a:ext cx="345450" cy="634365"/>
              </a:xfrm>
              <a:custGeom>
                <a:rect b="b" l="l" r="r" t="t"/>
                <a:pathLst>
                  <a:path extrusionOk="0" h="634365" w="345450">
                    <a:moveTo>
                      <a:pt x="345450" y="460057"/>
                    </a:moveTo>
                    <a:lnTo>
                      <a:pt x="96117" y="634365"/>
                    </a:lnTo>
                    <a:lnTo>
                      <a:pt x="0" y="141922"/>
                    </a:lnTo>
                    <a:lnTo>
                      <a:pt x="345450" y="0"/>
                    </a:lnTo>
                    <a:close/>
                  </a:path>
                </a:pathLst>
              </a:custGeom>
              <a:noFill/>
              <a:ln cap="rnd"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56" name="Google Shape;656;p13"/>
              <p:cNvSpPr/>
              <p:nvPr/>
            </p:nvSpPr>
            <p:spPr>
              <a:xfrm>
                <a:off x="4956870" y="4328160"/>
                <a:ext cx="13323" cy="13334"/>
              </a:xfrm>
              <a:custGeom>
                <a:rect b="b" l="l" r="r" t="t"/>
                <a:pathLst>
                  <a:path extrusionOk="0" h="13334" w="13323">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57" name="Google Shape;657;p13"/>
              <p:cNvSpPr/>
              <p:nvPr/>
            </p:nvSpPr>
            <p:spPr>
              <a:xfrm>
                <a:off x="5775292" y="4742497"/>
                <a:ext cx="13323" cy="13334"/>
              </a:xfrm>
              <a:custGeom>
                <a:rect b="b" l="l" r="r" t="t"/>
                <a:pathLst>
                  <a:path extrusionOk="0" h="13334" w="13323">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58" name="Google Shape;658;p13"/>
              <p:cNvSpPr/>
              <p:nvPr/>
            </p:nvSpPr>
            <p:spPr>
              <a:xfrm>
                <a:off x="5337532" y="4484370"/>
                <a:ext cx="13323" cy="13334"/>
              </a:xfrm>
              <a:custGeom>
                <a:rect b="b" l="l" r="r" t="t"/>
                <a:pathLst>
                  <a:path extrusionOk="0" h="13334" w="13323">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59" name="Google Shape;659;p13"/>
              <p:cNvSpPr/>
              <p:nvPr/>
            </p:nvSpPr>
            <p:spPr>
              <a:xfrm>
                <a:off x="4618082" y="4835842"/>
                <a:ext cx="13323" cy="13334"/>
              </a:xfrm>
              <a:custGeom>
                <a:rect b="b" l="l" r="r" t="t"/>
                <a:pathLst>
                  <a:path extrusionOk="0" h="13334" w="13323">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60" name="Google Shape;660;p13"/>
              <p:cNvSpPr/>
              <p:nvPr/>
            </p:nvSpPr>
            <p:spPr>
              <a:xfrm>
                <a:off x="4408718" y="4393882"/>
                <a:ext cx="13323" cy="13334"/>
              </a:xfrm>
              <a:custGeom>
                <a:rect b="b" l="l" r="r" t="t"/>
                <a:pathLst>
                  <a:path extrusionOk="0" h="13334" w="13323">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61" name="Google Shape;661;p13"/>
              <p:cNvSpPr/>
              <p:nvPr/>
            </p:nvSpPr>
            <p:spPr>
              <a:xfrm>
                <a:off x="3691172" y="4493895"/>
                <a:ext cx="13323" cy="13334"/>
              </a:xfrm>
              <a:custGeom>
                <a:rect b="b" l="l" r="r" t="t"/>
                <a:pathLst>
                  <a:path extrusionOk="0" h="13334" w="13323">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62" name="Google Shape;662;p13"/>
              <p:cNvSpPr/>
              <p:nvPr/>
            </p:nvSpPr>
            <p:spPr>
              <a:xfrm>
                <a:off x="4868367" y="4566284"/>
                <a:ext cx="926910" cy="453390"/>
              </a:xfrm>
              <a:custGeom>
                <a:rect b="b" l="l" r="r" t="t"/>
                <a:pathLst>
                  <a:path extrusionOk="0" h="453390" w="926910">
                    <a:moveTo>
                      <a:pt x="651883" y="405765"/>
                    </a:moveTo>
                    <a:lnTo>
                      <a:pt x="926910" y="0"/>
                    </a:lnTo>
                    <a:lnTo>
                      <a:pt x="414921" y="184785"/>
                    </a:lnTo>
                    <a:lnTo>
                      <a:pt x="0" y="453390"/>
                    </a:lnTo>
                    <a:close/>
                  </a:path>
                </a:pathLst>
              </a:custGeom>
              <a:noFill/>
              <a:ln cap="rnd"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63" name="Google Shape;663;p13"/>
              <p:cNvSpPr/>
              <p:nvPr/>
            </p:nvSpPr>
            <p:spPr>
              <a:xfrm>
                <a:off x="4688504" y="4451032"/>
                <a:ext cx="594783" cy="568642"/>
              </a:xfrm>
              <a:custGeom>
                <a:rect b="b" l="l" r="r" t="t"/>
                <a:pathLst>
                  <a:path extrusionOk="0" h="568642" w="594783">
                    <a:moveTo>
                      <a:pt x="258850" y="0"/>
                    </a:moveTo>
                    <a:lnTo>
                      <a:pt x="0" y="425768"/>
                    </a:lnTo>
                    <a:lnTo>
                      <a:pt x="179862" y="568643"/>
                    </a:lnTo>
                    <a:lnTo>
                      <a:pt x="594783" y="300038"/>
                    </a:lnTo>
                    <a:close/>
                  </a:path>
                </a:pathLst>
              </a:custGeom>
              <a:noFill/>
              <a:ln cap="rnd"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64" name="Google Shape;664;p13"/>
              <p:cNvSpPr/>
              <p:nvPr/>
            </p:nvSpPr>
            <p:spPr>
              <a:xfrm>
                <a:off x="3939553" y="4679632"/>
                <a:ext cx="543394" cy="220980"/>
              </a:xfrm>
              <a:custGeom>
                <a:rect b="b" l="l" r="r" t="t"/>
                <a:pathLst>
                  <a:path extrusionOk="0" h="220980" w="543394">
                    <a:moveTo>
                      <a:pt x="271221" y="0"/>
                    </a:moveTo>
                    <a:lnTo>
                      <a:pt x="42824" y="53340"/>
                    </a:lnTo>
                    <a:lnTo>
                      <a:pt x="0" y="216218"/>
                    </a:lnTo>
                    <a:lnTo>
                      <a:pt x="543394" y="220980"/>
                    </a:lnTo>
                    <a:close/>
                  </a:path>
                </a:pathLst>
              </a:custGeom>
              <a:noFill/>
              <a:ln cap="rnd"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65" name="Google Shape;665;p13"/>
              <p:cNvSpPr/>
              <p:nvPr/>
            </p:nvSpPr>
            <p:spPr>
              <a:xfrm>
                <a:off x="3542714" y="4718684"/>
                <a:ext cx="439663" cy="461009"/>
              </a:xfrm>
              <a:custGeom>
                <a:rect b="b" l="l" r="r" t="t"/>
                <a:pathLst>
                  <a:path extrusionOk="0" h="461009" w="439663">
                    <a:moveTo>
                      <a:pt x="0" y="0"/>
                    </a:moveTo>
                    <a:lnTo>
                      <a:pt x="439664" y="14288"/>
                    </a:lnTo>
                    <a:lnTo>
                      <a:pt x="396839" y="177165"/>
                    </a:lnTo>
                    <a:lnTo>
                      <a:pt x="0" y="461010"/>
                    </a:lnTo>
                    <a:close/>
                  </a:path>
                </a:pathLst>
              </a:custGeom>
              <a:noFill/>
              <a:ln cap="rnd"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66" name="Google Shape;666;p13"/>
              <p:cNvSpPr/>
              <p:nvPr/>
            </p:nvSpPr>
            <p:spPr>
              <a:xfrm>
                <a:off x="4476286" y="4893945"/>
                <a:ext cx="13323" cy="13334"/>
              </a:xfrm>
              <a:custGeom>
                <a:rect b="b" l="l" r="r" t="t"/>
                <a:pathLst>
                  <a:path extrusionOk="0" h="13334" w="13323">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67" name="Google Shape;667;p13"/>
              <p:cNvSpPr/>
              <p:nvPr/>
            </p:nvSpPr>
            <p:spPr>
              <a:xfrm>
                <a:off x="4683746" y="4869180"/>
                <a:ext cx="13323" cy="13334"/>
              </a:xfrm>
              <a:custGeom>
                <a:rect b="b" l="l" r="r" t="t"/>
                <a:pathLst>
                  <a:path extrusionOk="0" h="13334" w="13323">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68" name="Google Shape;668;p13"/>
              <p:cNvSpPr/>
              <p:nvPr/>
            </p:nvSpPr>
            <p:spPr>
              <a:xfrm>
                <a:off x="3932891" y="4889182"/>
                <a:ext cx="13323" cy="13334"/>
              </a:xfrm>
              <a:custGeom>
                <a:rect b="b" l="l" r="r" t="t"/>
                <a:pathLst>
                  <a:path extrusionOk="0" h="13334" w="13323">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69" name="Google Shape;669;p13"/>
              <p:cNvSpPr/>
              <p:nvPr/>
            </p:nvSpPr>
            <p:spPr>
              <a:xfrm>
                <a:off x="3975716" y="4726305"/>
                <a:ext cx="13323" cy="13334"/>
              </a:xfrm>
              <a:custGeom>
                <a:rect b="b" l="l" r="r" t="t"/>
                <a:pathLst>
                  <a:path extrusionOk="0" h="13334" w="13323">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70" name="Google Shape;670;p13"/>
              <p:cNvSpPr/>
              <p:nvPr/>
            </p:nvSpPr>
            <p:spPr>
              <a:xfrm>
                <a:off x="4204113" y="4672965"/>
                <a:ext cx="13323" cy="13334"/>
              </a:xfrm>
              <a:custGeom>
                <a:rect b="b" l="l" r="r" t="t"/>
                <a:pathLst>
                  <a:path extrusionOk="0" h="13334" w="13323">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71" name="Google Shape;671;p13"/>
              <p:cNvSpPr/>
              <p:nvPr/>
            </p:nvSpPr>
            <p:spPr>
              <a:xfrm>
                <a:off x="4941644" y="4445317"/>
                <a:ext cx="13323" cy="13334"/>
              </a:xfrm>
              <a:custGeom>
                <a:rect b="b" l="l" r="r" t="t"/>
                <a:pathLst>
                  <a:path extrusionOk="0" h="13334" w="13323">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72" name="Google Shape;672;p13"/>
              <p:cNvSpPr/>
              <p:nvPr/>
            </p:nvSpPr>
            <p:spPr>
              <a:xfrm>
                <a:off x="5276626" y="4744402"/>
                <a:ext cx="13323" cy="13334"/>
              </a:xfrm>
              <a:custGeom>
                <a:rect b="b" l="l" r="r" t="t"/>
                <a:pathLst>
                  <a:path extrusionOk="0" h="13334" w="13323">
                    <a:moveTo>
                      <a:pt x="13323" y="6667"/>
                    </a:moveTo>
                    <a:cubicBezTo>
                      <a:pt x="13323" y="10350"/>
                      <a:pt x="10340" y="13335"/>
                      <a:pt x="6661" y="13335"/>
                    </a:cubicBezTo>
                    <a:cubicBezTo>
                      <a:pt x="2982" y="13335"/>
                      <a:pt x="0" y="10350"/>
                      <a:pt x="0" y="6667"/>
                    </a:cubicBezTo>
                    <a:cubicBezTo>
                      <a:pt x="0" y="2985"/>
                      <a:pt x="2982" y="0"/>
                      <a:pt x="6661" y="0"/>
                    </a:cubicBezTo>
                    <a:cubicBezTo>
                      <a:pt x="10340" y="0"/>
                      <a:pt x="13323" y="2985"/>
                      <a:pt x="13323" y="6667"/>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73" name="Google Shape;673;p13"/>
              <p:cNvSpPr/>
              <p:nvPr/>
            </p:nvSpPr>
            <p:spPr>
              <a:xfrm>
                <a:off x="5788615" y="4556760"/>
                <a:ext cx="13323" cy="13334"/>
              </a:xfrm>
              <a:custGeom>
                <a:rect b="b" l="l" r="r" t="t"/>
                <a:pathLst>
                  <a:path extrusionOk="0" h="13334" w="13323">
                    <a:moveTo>
                      <a:pt x="13323" y="6668"/>
                    </a:moveTo>
                    <a:cubicBezTo>
                      <a:pt x="13323" y="10350"/>
                      <a:pt x="10341" y="13335"/>
                      <a:pt x="6662" y="13335"/>
                    </a:cubicBezTo>
                    <a:cubicBezTo>
                      <a:pt x="2982" y="13335"/>
                      <a:pt x="0" y="10350"/>
                      <a:pt x="0" y="6668"/>
                    </a:cubicBezTo>
                    <a:cubicBezTo>
                      <a:pt x="0" y="2985"/>
                      <a:pt x="2982" y="0"/>
                      <a:pt x="6662" y="0"/>
                    </a:cubicBezTo>
                    <a:cubicBezTo>
                      <a:pt x="10341" y="0"/>
                      <a:pt x="13323" y="2985"/>
                      <a:pt x="13323" y="6668"/>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74" name="Google Shape;674;p13"/>
              <p:cNvSpPr/>
              <p:nvPr/>
            </p:nvSpPr>
            <p:spPr>
              <a:xfrm>
                <a:off x="5513588" y="4966335"/>
                <a:ext cx="13323" cy="13334"/>
              </a:xfrm>
              <a:custGeom>
                <a:rect b="b" l="l" r="r" t="t"/>
                <a:pathLst>
                  <a:path extrusionOk="0" h="13334" w="13323">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75" name="Google Shape;675;p13"/>
              <p:cNvSpPr/>
              <p:nvPr/>
            </p:nvSpPr>
            <p:spPr>
              <a:xfrm>
                <a:off x="4861705" y="5013007"/>
                <a:ext cx="13323" cy="13334"/>
              </a:xfrm>
              <a:custGeom>
                <a:rect b="b" l="l" r="r" t="t"/>
                <a:pathLst>
                  <a:path extrusionOk="0" h="13334" w="13323">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676" name="Google Shape;676;p13"/>
            <p:cNvSpPr/>
            <p:nvPr/>
          </p:nvSpPr>
          <p:spPr>
            <a:xfrm>
              <a:off x="2453985" y="2143824"/>
              <a:ext cx="2706928" cy="1652207"/>
            </a:xfrm>
            <a:custGeom>
              <a:rect b="b" l="l" r="r" t="t"/>
              <a:pathLst>
                <a:path extrusionOk="0" h="449580" w="736579">
                  <a:moveTo>
                    <a:pt x="736580" y="0"/>
                  </a:moveTo>
                  <a:lnTo>
                    <a:pt x="0" y="228600"/>
                  </a:lnTo>
                  <a:lnTo>
                    <a:pt x="272173" y="449580"/>
                  </a:lnTo>
                  <a:lnTo>
                    <a:pt x="477730" y="425768"/>
                  </a:lnTo>
                  <a:close/>
                </a:path>
              </a:pathLst>
            </a:custGeom>
            <a:noFill/>
            <a:ln cap="rnd"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77" name="Google Shape;677;p13"/>
            <p:cNvSpPr/>
            <p:nvPr/>
          </p:nvSpPr>
          <p:spPr>
            <a:xfrm>
              <a:off x="7265520" y="2567318"/>
              <a:ext cx="1878061" cy="1778222"/>
            </a:xfrm>
            <a:custGeom>
              <a:rect b="b" l="l" r="r" t="t"/>
              <a:pathLst>
                <a:path extrusionOk="0" h="483870" w="511037">
                  <a:moveTo>
                    <a:pt x="275028" y="0"/>
                  </a:moveTo>
                  <a:lnTo>
                    <a:pt x="511038" y="150495"/>
                  </a:lnTo>
                  <a:lnTo>
                    <a:pt x="511038" y="483870"/>
                  </a:lnTo>
                  <a:lnTo>
                    <a:pt x="0" y="405765"/>
                  </a:lnTo>
                  <a:close/>
                </a:path>
              </a:pathLst>
            </a:custGeom>
            <a:noFill/>
            <a:ln cap="rnd"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678" name="Google Shape;678;p13"/>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679" name="Google Shape;679;p13"/>
          <p:cNvSpPr txBox="1"/>
          <p:nvPr>
            <p:ph idx="1" type="subTitle"/>
          </p:nvPr>
        </p:nvSpPr>
        <p:spPr>
          <a:xfrm>
            <a:off x="720000" y="2204772"/>
            <a:ext cx="2349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80" name="Google Shape;680;p13"/>
          <p:cNvSpPr txBox="1"/>
          <p:nvPr>
            <p:ph idx="2" type="subTitle"/>
          </p:nvPr>
        </p:nvSpPr>
        <p:spPr>
          <a:xfrm>
            <a:off x="3397500" y="2204772"/>
            <a:ext cx="2349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81" name="Google Shape;681;p13"/>
          <p:cNvSpPr txBox="1"/>
          <p:nvPr>
            <p:ph idx="3" type="subTitle"/>
          </p:nvPr>
        </p:nvSpPr>
        <p:spPr>
          <a:xfrm>
            <a:off x="720000" y="3785550"/>
            <a:ext cx="2349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82" name="Google Shape;682;p13"/>
          <p:cNvSpPr txBox="1"/>
          <p:nvPr>
            <p:ph idx="4" type="subTitle"/>
          </p:nvPr>
        </p:nvSpPr>
        <p:spPr>
          <a:xfrm>
            <a:off x="3397500" y="3785550"/>
            <a:ext cx="2349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83" name="Google Shape;683;p13"/>
          <p:cNvSpPr txBox="1"/>
          <p:nvPr>
            <p:ph idx="5" type="subTitle"/>
          </p:nvPr>
        </p:nvSpPr>
        <p:spPr>
          <a:xfrm>
            <a:off x="6074991" y="2204772"/>
            <a:ext cx="2349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84" name="Google Shape;684;p13"/>
          <p:cNvSpPr txBox="1"/>
          <p:nvPr>
            <p:ph idx="6" type="subTitle"/>
          </p:nvPr>
        </p:nvSpPr>
        <p:spPr>
          <a:xfrm>
            <a:off x="6074991" y="3785550"/>
            <a:ext cx="2349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85" name="Google Shape;685;p13"/>
          <p:cNvSpPr txBox="1"/>
          <p:nvPr>
            <p:ph hasCustomPrompt="1" idx="7" type="title"/>
          </p:nvPr>
        </p:nvSpPr>
        <p:spPr>
          <a:xfrm>
            <a:off x="720000" y="1403800"/>
            <a:ext cx="748500" cy="4476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000"/>
              <a:buNone/>
              <a:defRPr sz="25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86" name="Google Shape;686;p13"/>
          <p:cNvSpPr txBox="1"/>
          <p:nvPr>
            <p:ph hasCustomPrompt="1" idx="8" type="title"/>
          </p:nvPr>
        </p:nvSpPr>
        <p:spPr>
          <a:xfrm>
            <a:off x="720000" y="2983993"/>
            <a:ext cx="748500" cy="4476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000"/>
              <a:buNone/>
              <a:defRPr sz="25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87" name="Google Shape;687;p13"/>
          <p:cNvSpPr txBox="1"/>
          <p:nvPr>
            <p:ph hasCustomPrompt="1" idx="9" type="title"/>
          </p:nvPr>
        </p:nvSpPr>
        <p:spPr>
          <a:xfrm>
            <a:off x="3397500" y="1403800"/>
            <a:ext cx="748500" cy="4476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000"/>
              <a:buNone/>
              <a:defRPr sz="25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88" name="Google Shape;688;p13"/>
          <p:cNvSpPr txBox="1"/>
          <p:nvPr>
            <p:ph hasCustomPrompt="1" idx="13" type="title"/>
          </p:nvPr>
        </p:nvSpPr>
        <p:spPr>
          <a:xfrm>
            <a:off x="3397500" y="2983993"/>
            <a:ext cx="748500" cy="4476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000"/>
              <a:buNone/>
              <a:defRPr sz="25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89" name="Google Shape;689;p13"/>
          <p:cNvSpPr txBox="1"/>
          <p:nvPr>
            <p:ph hasCustomPrompt="1" idx="14" type="title"/>
          </p:nvPr>
        </p:nvSpPr>
        <p:spPr>
          <a:xfrm>
            <a:off x="6074991" y="1403800"/>
            <a:ext cx="748500" cy="4476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000"/>
              <a:buNone/>
              <a:defRPr sz="25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90" name="Google Shape;690;p13"/>
          <p:cNvSpPr txBox="1"/>
          <p:nvPr>
            <p:ph hasCustomPrompt="1" idx="15" type="title"/>
          </p:nvPr>
        </p:nvSpPr>
        <p:spPr>
          <a:xfrm>
            <a:off x="6074991" y="2983993"/>
            <a:ext cx="748500" cy="4476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000"/>
              <a:buNone/>
              <a:defRPr sz="25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91" name="Google Shape;691;p13"/>
          <p:cNvSpPr txBox="1"/>
          <p:nvPr>
            <p:ph idx="16" type="subTitle"/>
          </p:nvPr>
        </p:nvSpPr>
        <p:spPr>
          <a:xfrm>
            <a:off x="720000" y="1868346"/>
            <a:ext cx="2349000" cy="4848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DM Sans"/>
              <a:buNone/>
              <a:defRPr sz="2100">
                <a:solidFill>
                  <a:schemeClr val="dk1"/>
                </a:solidFill>
                <a:latin typeface="Changa Medium"/>
                <a:ea typeface="Changa Medium"/>
                <a:cs typeface="Changa Medium"/>
                <a:sym typeface="Changa Medium"/>
              </a:defRPr>
            </a:lvl1pPr>
            <a:lvl2pPr lvl="1" rtl="0">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692" name="Google Shape;692;p13"/>
          <p:cNvSpPr txBox="1"/>
          <p:nvPr>
            <p:ph idx="17" type="subTitle"/>
          </p:nvPr>
        </p:nvSpPr>
        <p:spPr>
          <a:xfrm>
            <a:off x="3397500" y="1868346"/>
            <a:ext cx="2349000" cy="4848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DM Sans"/>
              <a:buNone/>
              <a:defRPr sz="2100">
                <a:solidFill>
                  <a:schemeClr val="dk1"/>
                </a:solidFill>
                <a:latin typeface="Changa Medium"/>
                <a:ea typeface="Changa Medium"/>
                <a:cs typeface="Changa Medium"/>
                <a:sym typeface="Changa Medium"/>
              </a:defRPr>
            </a:lvl1pPr>
            <a:lvl2pPr lvl="1" rtl="0">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693" name="Google Shape;693;p13"/>
          <p:cNvSpPr txBox="1"/>
          <p:nvPr>
            <p:ph idx="18" type="subTitle"/>
          </p:nvPr>
        </p:nvSpPr>
        <p:spPr>
          <a:xfrm>
            <a:off x="6074991" y="1868346"/>
            <a:ext cx="2349000" cy="4848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DM Sans"/>
              <a:buNone/>
              <a:defRPr sz="2100">
                <a:solidFill>
                  <a:schemeClr val="dk1"/>
                </a:solidFill>
                <a:latin typeface="Changa Medium"/>
                <a:ea typeface="Changa Medium"/>
                <a:cs typeface="Changa Medium"/>
                <a:sym typeface="Changa Medium"/>
              </a:defRPr>
            </a:lvl1pPr>
            <a:lvl2pPr lvl="1" rtl="0">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694" name="Google Shape;694;p13"/>
          <p:cNvSpPr txBox="1"/>
          <p:nvPr>
            <p:ph idx="19" type="subTitle"/>
          </p:nvPr>
        </p:nvSpPr>
        <p:spPr>
          <a:xfrm>
            <a:off x="720000" y="3448606"/>
            <a:ext cx="2349000" cy="4848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DM Sans"/>
              <a:buNone/>
              <a:defRPr sz="2100">
                <a:solidFill>
                  <a:schemeClr val="dk1"/>
                </a:solidFill>
                <a:latin typeface="Changa Medium"/>
                <a:ea typeface="Changa Medium"/>
                <a:cs typeface="Changa Medium"/>
                <a:sym typeface="Changa Medium"/>
              </a:defRPr>
            </a:lvl1pPr>
            <a:lvl2pPr lvl="1" rtl="0">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695" name="Google Shape;695;p13"/>
          <p:cNvSpPr txBox="1"/>
          <p:nvPr>
            <p:ph idx="20" type="subTitle"/>
          </p:nvPr>
        </p:nvSpPr>
        <p:spPr>
          <a:xfrm>
            <a:off x="3397500" y="3448606"/>
            <a:ext cx="2349000" cy="4848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DM Sans"/>
              <a:buNone/>
              <a:defRPr sz="2100">
                <a:solidFill>
                  <a:schemeClr val="dk1"/>
                </a:solidFill>
                <a:latin typeface="Changa Medium"/>
                <a:ea typeface="Changa Medium"/>
                <a:cs typeface="Changa Medium"/>
                <a:sym typeface="Changa Medium"/>
              </a:defRPr>
            </a:lvl1pPr>
            <a:lvl2pPr lvl="1" rtl="0">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696" name="Google Shape;696;p13"/>
          <p:cNvSpPr txBox="1"/>
          <p:nvPr>
            <p:ph idx="21" type="subTitle"/>
          </p:nvPr>
        </p:nvSpPr>
        <p:spPr>
          <a:xfrm>
            <a:off x="6074991" y="3448606"/>
            <a:ext cx="2349000" cy="4848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DM Sans"/>
              <a:buNone/>
              <a:defRPr sz="2100">
                <a:solidFill>
                  <a:schemeClr val="dk1"/>
                </a:solidFill>
                <a:latin typeface="Changa Medium"/>
                <a:ea typeface="Changa Medium"/>
                <a:cs typeface="Changa Medium"/>
                <a:sym typeface="Changa Medium"/>
              </a:defRPr>
            </a:lvl1pPr>
            <a:lvl2pPr lvl="1" rtl="0">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grpSp>
        <p:nvGrpSpPr>
          <p:cNvPr id="697" name="Google Shape;697;p13"/>
          <p:cNvGrpSpPr/>
          <p:nvPr/>
        </p:nvGrpSpPr>
        <p:grpSpPr>
          <a:xfrm flipH="1">
            <a:off x="8675253" y="2668161"/>
            <a:ext cx="394441" cy="520122"/>
            <a:chOff x="-2065687" y="1646185"/>
            <a:chExt cx="717426" cy="946021"/>
          </a:xfrm>
        </p:grpSpPr>
        <p:sp>
          <p:nvSpPr>
            <p:cNvPr id="698" name="Google Shape;698;p13"/>
            <p:cNvSpPr/>
            <p:nvPr/>
          </p:nvSpPr>
          <p:spPr>
            <a:xfrm>
              <a:off x="-2065687" y="1650487"/>
              <a:ext cx="610130" cy="769794"/>
            </a:xfrm>
            <a:custGeom>
              <a:rect b="b" l="l" r="r" t="t"/>
              <a:pathLst>
                <a:path extrusionOk="0" h="170497" w="135134">
                  <a:moveTo>
                    <a:pt x="130377" y="170497"/>
                  </a:moveTo>
                  <a:lnTo>
                    <a:pt x="0" y="104775"/>
                  </a:lnTo>
                  <a:lnTo>
                    <a:pt x="135135" y="0"/>
                  </a:lnTo>
                  <a:close/>
                </a:path>
              </a:pathLst>
            </a:custGeom>
            <a:solidFill>
              <a:schemeClr val="accent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99" name="Google Shape;699;p13"/>
            <p:cNvSpPr/>
            <p:nvPr/>
          </p:nvSpPr>
          <p:spPr>
            <a:xfrm>
              <a:off x="-2065687" y="2123450"/>
              <a:ext cx="588648" cy="468756"/>
            </a:xfrm>
            <a:custGeom>
              <a:rect b="b" l="l" r="r" t="t"/>
              <a:pathLst>
                <a:path extrusionOk="0" h="103822" w="130376">
                  <a:moveTo>
                    <a:pt x="0" y="0"/>
                  </a:moveTo>
                  <a:lnTo>
                    <a:pt x="130377" y="65722"/>
                  </a:lnTo>
                  <a:lnTo>
                    <a:pt x="29501" y="103822"/>
                  </a:lnTo>
                  <a:close/>
                </a:path>
              </a:pathLst>
            </a:custGeom>
            <a:solidFill>
              <a:schemeClr val="lt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00" name="Google Shape;700;p13"/>
            <p:cNvSpPr/>
            <p:nvPr/>
          </p:nvSpPr>
          <p:spPr>
            <a:xfrm>
              <a:off x="-1477160" y="1646185"/>
              <a:ext cx="128899" cy="774097"/>
            </a:xfrm>
            <a:custGeom>
              <a:rect b="b" l="l" r="r" t="t"/>
              <a:pathLst>
                <a:path extrusionOk="0" h="171450" w="28549">
                  <a:moveTo>
                    <a:pt x="28550" y="115253"/>
                  </a:moveTo>
                  <a:lnTo>
                    <a:pt x="0" y="171450"/>
                  </a:lnTo>
                  <a:lnTo>
                    <a:pt x="4758" y="0"/>
                  </a:lnTo>
                  <a:close/>
                </a:path>
              </a:pathLst>
            </a:custGeom>
            <a:solidFill>
              <a:schemeClr val="dk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01" name="Google Shape;701;p13"/>
            <p:cNvSpPr/>
            <p:nvPr/>
          </p:nvSpPr>
          <p:spPr>
            <a:xfrm>
              <a:off x="-2065687" y="1646185"/>
              <a:ext cx="610130" cy="473059"/>
            </a:xfrm>
            <a:custGeom>
              <a:rect b="b" l="l" r="r" t="t"/>
              <a:pathLst>
                <a:path extrusionOk="0" h="104775" w="135134">
                  <a:moveTo>
                    <a:pt x="28550" y="48578"/>
                  </a:moveTo>
                  <a:lnTo>
                    <a:pt x="0" y="104775"/>
                  </a:lnTo>
                  <a:lnTo>
                    <a:pt x="135135" y="0"/>
                  </a:lnTo>
                  <a:close/>
                </a:path>
              </a:pathLst>
            </a:custGeom>
            <a:solidFill>
              <a:schemeClr val="dk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702" name="Google Shape;702;p13"/>
          <p:cNvGrpSpPr/>
          <p:nvPr/>
        </p:nvGrpSpPr>
        <p:grpSpPr>
          <a:xfrm>
            <a:off x="-777124" y="4257300"/>
            <a:ext cx="2981249" cy="1266398"/>
            <a:chOff x="350304" y="4374911"/>
            <a:chExt cx="2451080" cy="1041189"/>
          </a:xfrm>
        </p:grpSpPr>
        <p:sp>
          <p:nvSpPr>
            <p:cNvPr id="703" name="Google Shape;703;p13"/>
            <p:cNvSpPr/>
            <p:nvPr/>
          </p:nvSpPr>
          <p:spPr>
            <a:xfrm rot="10800000">
              <a:off x="2080380" y="4726207"/>
              <a:ext cx="476064" cy="586840"/>
            </a:xfrm>
            <a:custGeom>
              <a:rect b="b" l="l" r="r" t="t"/>
              <a:pathLst>
                <a:path extrusionOk="0" h="386715" w="262656">
                  <a:moveTo>
                    <a:pt x="262656" y="20955"/>
                  </a:moveTo>
                  <a:lnTo>
                    <a:pt x="157023" y="386715"/>
                  </a:lnTo>
                  <a:lnTo>
                    <a:pt x="0" y="0"/>
                  </a:lnTo>
                  <a:close/>
                </a:path>
              </a:pathLst>
            </a:custGeom>
            <a:solidFill>
              <a:schemeClr val="dk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04" name="Google Shape;704;p13"/>
            <p:cNvSpPr/>
            <p:nvPr/>
          </p:nvSpPr>
          <p:spPr>
            <a:xfrm rot="10800000">
              <a:off x="1518066" y="4726147"/>
              <a:ext cx="753768" cy="676456"/>
            </a:xfrm>
            <a:custGeom>
              <a:rect b="b" l="l" r="r" t="t"/>
              <a:pathLst>
                <a:path extrusionOk="0" h="445770" w="415872">
                  <a:moveTo>
                    <a:pt x="415872" y="0"/>
                  </a:moveTo>
                  <a:lnTo>
                    <a:pt x="0" y="445770"/>
                  </a:lnTo>
                  <a:lnTo>
                    <a:pt x="105634" y="80010"/>
                  </a:lnTo>
                  <a:close/>
                </a:path>
              </a:pathLst>
            </a:custGeom>
            <a:solidFill>
              <a:schemeClr val="dk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05" name="Google Shape;705;p13"/>
            <p:cNvSpPr/>
            <p:nvPr/>
          </p:nvSpPr>
          <p:spPr>
            <a:xfrm rot="10800000">
              <a:off x="350304" y="4374911"/>
              <a:ext cx="1167738" cy="1027692"/>
            </a:xfrm>
            <a:custGeom>
              <a:rect b="b" l="l" r="r" t="t"/>
              <a:pathLst>
                <a:path extrusionOk="0" h="677227" w="644269">
                  <a:moveTo>
                    <a:pt x="441567" y="294322"/>
                  </a:moveTo>
                  <a:lnTo>
                    <a:pt x="644269" y="677227"/>
                  </a:lnTo>
                  <a:lnTo>
                    <a:pt x="0" y="0"/>
                  </a:lnTo>
                  <a:close/>
                </a:path>
              </a:pathLst>
            </a:custGeom>
            <a:solidFill>
              <a:schemeClr val="dk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06" name="Google Shape;706;p13"/>
            <p:cNvSpPr/>
            <p:nvPr/>
          </p:nvSpPr>
          <p:spPr>
            <a:xfrm rot="10800000">
              <a:off x="2271849" y="4726207"/>
              <a:ext cx="510561" cy="586840"/>
            </a:xfrm>
            <a:custGeom>
              <a:rect b="b" l="l" r="r" t="t"/>
              <a:pathLst>
                <a:path extrusionOk="0" h="386715" w="281689">
                  <a:moveTo>
                    <a:pt x="281689" y="386715"/>
                  </a:moveTo>
                  <a:lnTo>
                    <a:pt x="0" y="327660"/>
                  </a:lnTo>
                  <a:lnTo>
                    <a:pt x="124667" y="0"/>
                  </a:lnTo>
                  <a:close/>
                </a:path>
              </a:pathLst>
            </a:custGeom>
            <a:solidFill>
              <a:schemeClr val="dk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07" name="Google Shape;707;p13"/>
            <p:cNvSpPr/>
            <p:nvPr/>
          </p:nvSpPr>
          <p:spPr>
            <a:xfrm rot="10800000">
              <a:off x="1518066" y="4726147"/>
              <a:ext cx="753768" cy="676456"/>
            </a:xfrm>
            <a:custGeom>
              <a:rect b="b" l="l" r="r" t="t"/>
              <a:pathLst>
                <a:path extrusionOk="0" h="445770" w="415872">
                  <a:moveTo>
                    <a:pt x="415872" y="0"/>
                  </a:moveTo>
                  <a:lnTo>
                    <a:pt x="374952" y="345758"/>
                  </a:lnTo>
                  <a:lnTo>
                    <a:pt x="0" y="445770"/>
                  </a:lnTo>
                  <a:close/>
                </a:path>
              </a:pathLst>
            </a:custGeom>
            <a:solidFill>
              <a:schemeClr val="dk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08" name="Google Shape;708;p13"/>
            <p:cNvSpPr/>
            <p:nvPr/>
          </p:nvSpPr>
          <p:spPr>
            <a:xfrm rot="10800000">
              <a:off x="350306" y="4374911"/>
              <a:ext cx="1241907" cy="1027692"/>
            </a:xfrm>
            <a:custGeom>
              <a:rect b="b" l="l" r="r" t="t"/>
              <a:pathLst>
                <a:path extrusionOk="0" h="677227" w="685190">
                  <a:moveTo>
                    <a:pt x="685190" y="677227"/>
                  </a:moveTo>
                  <a:lnTo>
                    <a:pt x="0" y="345758"/>
                  </a:lnTo>
                  <a:lnTo>
                    <a:pt x="40921" y="0"/>
                  </a:lnTo>
                  <a:close/>
                </a:path>
              </a:pathLst>
            </a:custGeom>
            <a:solidFill>
              <a:schemeClr val="dk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09" name="Google Shape;709;p13"/>
            <p:cNvSpPr/>
            <p:nvPr/>
          </p:nvSpPr>
          <p:spPr>
            <a:xfrm rot="10800000">
              <a:off x="2535299" y="5295314"/>
              <a:ext cx="42297" cy="35444"/>
            </a:xfrm>
            <a:custGeom>
              <a:rect b="b" l="l" r="r" t="t"/>
              <a:pathLst>
                <a:path extrusionOk="0" h="23357" w="23336">
                  <a:moveTo>
                    <a:pt x="20233" y="3106"/>
                  </a:moveTo>
                  <a:cubicBezTo>
                    <a:pt x="29750" y="15489"/>
                    <a:pt x="15475" y="29776"/>
                    <a:pt x="3104" y="20251"/>
                  </a:cubicBezTo>
                  <a:cubicBezTo>
                    <a:pt x="-6413" y="7869"/>
                    <a:pt x="7862" y="-6419"/>
                    <a:pt x="20233" y="3106"/>
                  </a:cubicBezTo>
                  <a:close/>
                </a:path>
              </a:pathLst>
            </a:custGeom>
            <a:solidFill>
              <a:schemeClr val="dk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10" name="Google Shape;710;p13"/>
            <p:cNvSpPr/>
            <p:nvPr/>
          </p:nvSpPr>
          <p:spPr>
            <a:xfrm rot="10800000">
              <a:off x="2759988" y="4794469"/>
              <a:ext cx="41396" cy="34689"/>
            </a:xfrm>
            <a:custGeom>
              <a:rect b="b" l="l" r="r" t="t"/>
              <a:pathLst>
                <a:path extrusionOk="0" h="22859" w="22839">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11" name="Google Shape;711;p13"/>
            <p:cNvSpPr/>
            <p:nvPr/>
          </p:nvSpPr>
          <p:spPr>
            <a:xfrm rot="10800000">
              <a:off x="2249412" y="4704913"/>
              <a:ext cx="41396" cy="34689"/>
            </a:xfrm>
            <a:custGeom>
              <a:rect b="b" l="l" r="r" t="t"/>
              <a:pathLst>
                <a:path extrusionOk="0" h="22859" w="22839">
                  <a:moveTo>
                    <a:pt x="22840" y="11430"/>
                  </a:moveTo>
                  <a:cubicBezTo>
                    <a:pt x="22840" y="17742"/>
                    <a:pt x="17727" y="22860"/>
                    <a:pt x="11420" y="22860"/>
                  </a:cubicBezTo>
                  <a:cubicBezTo>
                    <a:pt x="5113" y="22860"/>
                    <a:pt x="0" y="17742"/>
                    <a:pt x="0" y="11430"/>
                  </a:cubicBezTo>
                  <a:cubicBezTo>
                    <a:pt x="0" y="5117"/>
                    <a:pt x="5113" y="0"/>
                    <a:pt x="11420" y="0"/>
                  </a:cubicBezTo>
                  <a:cubicBezTo>
                    <a:pt x="17727" y="0"/>
                    <a:pt x="22840" y="5117"/>
                    <a:pt x="22840" y="1143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12" name="Google Shape;712;p13"/>
            <p:cNvSpPr/>
            <p:nvPr/>
          </p:nvSpPr>
          <p:spPr>
            <a:xfrm rot="10800000">
              <a:off x="2064845" y="5265358"/>
              <a:ext cx="41396" cy="34689"/>
            </a:xfrm>
            <a:custGeom>
              <a:rect b="b" l="l" r="r" t="t"/>
              <a:pathLst>
                <a:path extrusionOk="0" h="22859" w="22839">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dk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13" name="Google Shape;713;p13"/>
            <p:cNvSpPr/>
            <p:nvPr/>
          </p:nvSpPr>
          <p:spPr>
            <a:xfrm rot="10800000">
              <a:off x="1498532" y="5380417"/>
              <a:ext cx="42469" cy="35682"/>
            </a:xfrm>
            <a:custGeom>
              <a:rect b="b" l="l" r="r" t="t"/>
              <a:pathLst>
                <a:path extrusionOk="0" h="23514" w="23431">
                  <a:moveTo>
                    <a:pt x="23135" y="9852"/>
                  </a:moveTo>
                  <a:cubicBezTo>
                    <a:pt x="25039" y="18425"/>
                    <a:pt x="17425" y="25092"/>
                    <a:pt x="9812" y="23187"/>
                  </a:cubicBezTo>
                  <a:cubicBezTo>
                    <a:pt x="5054" y="22235"/>
                    <a:pt x="1247" y="18425"/>
                    <a:pt x="296" y="13662"/>
                  </a:cubicBezTo>
                  <a:cubicBezTo>
                    <a:pt x="-1608" y="5090"/>
                    <a:pt x="6006" y="-1578"/>
                    <a:pt x="13619" y="327"/>
                  </a:cubicBezTo>
                  <a:cubicBezTo>
                    <a:pt x="18377" y="1280"/>
                    <a:pt x="22184" y="5090"/>
                    <a:pt x="23135" y="9852"/>
                  </a:cubicBezTo>
                  <a:close/>
                </a:path>
              </a:pathLst>
            </a:custGeom>
            <a:solidFill>
              <a:schemeClr val="dk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14" name="Google Shape;714;p13"/>
            <p:cNvSpPr/>
            <p:nvPr/>
          </p:nvSpPr>
          <p:spPr>
            <a:xfrm rot="10800000">
              <a:off x="1571517" y="4860913"/>
              <a:ext cx="41396" cy="34689"/>
            </a:xfrm>
            <a:custGeom>
              <a:rect b="b" l="l" r="r" t="t"/>
              <a:pathLst>
                <a:path extrusionOk="0" h="22859" w="22839">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15" name="Google Shape;715;p13"/>
            <p:cNvSpPr/>
            <p:nvPr/>
          </p:nvSpPr>
          <p:spPr>
            <a:xfrm rot="10800000">
              <a:off x="696981" y="4938913"/>
              <a:ext cx="41396" cy="34689"/>
            </a:xfrm>
            <a:custGeom>
              <a:rect b="b" l="l" r="r" t="t"/>
              <a:pathLst>
                <a:path extrusionOk="0" h="22859" w="22839">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716" name="Google Shape;716;p13"/>
          <p:cNvGrpSpPr/>
          <p:nvPr/>
        </p:nvGrpSpPr>
        <p:grpSpPr>
          <a:xfrm>
            <a:off x="6349801" y="-669650"/>
            <a:ext cx="2981249" cy="1266398"/>
            <a:chOff x="350304" y="4374911"/>
            <a:chExt cx="2451080" cy="1041189"/>
          </a:xfrm>
        </p:grpSpPr>
        <p:sp>
          <p:nvSpPr>
            <p:cNvPr id="717" name="Google Shape;717;p13"/>
            <p:cNvSpPr/>
            <p:nvPr/>
          </p:nvSpPr>
          <p:spPr>
            <a:xfrm rot="10800000">
              <a:off x="2080380" y="4726207"/>
              <a:ext cx="476064" cy="586840"/>
            </a:xfrm>
            <a:custGeom>
              <a:rect b="b" l="l" r="r" t="t"/>
              <a:pathLst>
                <a:path extrusionOk="0" h="386715" w="262656">
                  <a:moveTo>
                    <a:pt x="262656" y="20955"/>
                  </a:moveTo>
                  <a:lnTo>
                    <a:pt x="157023" y="386715"/>
                  </a:lnTo>
                  <a:lnTo>
                    <a:pt x="0" y="0"/>
                  </a:lnTo>
                  <a:close/>
                </a:path>
              </a:pathLst>
            </a:custGeom>
            <a:solidFill>
              <a:schemeClr val="dk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18" name="Google Shape;718;p13"/>
            <p:cNvSpPr/>
            <p:nvPr/>
          </p:nvSpPr>
          <p:spPr>
            <a:xfrm rot="10800000">
              <a:off x="1518066" y="4726147"/>
              <a:ext cx="753768" cy="676456"/>
            </a:xfrm>
            <a:custGeom>
              <a:rect b="b" l="l" r="r" t="t"/>
              <a:pathLst>
                <a:path extrusionOk="0" h="445770" w="415872">
                  <a:moveTo>
                    <a:pt x="415872" y="0"/>
                  </a:moveTo>
                  <a:lnTo>
                    <a:pt x="0" y="445770"/>
                  </a:lnTo>
                  <a:lnTo>
                    <a:pt x="105634" y="80010"/>
                  </a:lnTo>
                  <a:close/>
                </a:path>
              </a:pathLst>
            </a:custGeom>
            <a:solidFill>
              <a:schemeClr val="dk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19" name="Google Shape;719;p13"/>
            <p:cNvSpPr/>
            <p:nvPr/>
          </p:nvSpPr>
          <p:spPr>
            <a:xfrm rot="10800000">
              <a:off x="350304" y="4374911"/>
              <a:ext cx="1167738" cy="1027692"/>
            </a:xfrm>
            <a:custGeom>
              <a:rect b="b" l="l" r="r" t="t"/>
              <a:pathLst>
                <a:path extrusionOk="0" h="677227" w="644269">
                  <a:moveTo>
                    <a:pt x="441567" y="294322"/>
                  </a:moveTo>
                  <a:lnTo>
                    <a:pt x="644269" y="677227"/>
                  </a:lnTo>
                  <a:lnTo>
                    <a:pt x="0" y="0"/>
                  </a:lnTo>
                  <a:close/>
                </a:path>
              </a:pathLst>
            </a:custGeom>
            <a:solidFill>
              <a:schemeClr val="dk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20" name="Google Shape;720;p13"/>
            <p:cNvSpPr/>
            <p:nvPr/>
          </p:nvSpPr>
          <p:spPr>
            <a:xfrm rot="10800000">
              <a:off x="2271849" y="4726207"/>
              <a:ext cx="510561" cy="586840"/>
            </a:xfrm>
            <a:custGeom>
              <a:rect b="b" l="l" r="r" t="t"/>
              <a:pathLst>
                <a:path extrusionOk="0" h="386715" w="281689">
                  <a:moveTo>
                    <a:pt x="281689" y="386715"/>
                  </a:moveTo>
                  <a:lnTo>
                    <a:pt x="0" y="327660"/>
                  </a:lnTo>
                  <a:lnTo>
                    <a:pt x="124667" y="0"/>
                  </a:lnTo>
                  <a:close/>
                </a:path>
              </a:pathLst>
            </a:custGeom>
            <a:solidFill>
              <a:schemeClr val="dk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21" name="Google Shape;721;p13"/>
            <p:cNvSpPr/>
            <p:nvPr/>
          </p:nvSpPr>
          <p:spPr>
            <a:xfrm rot="10800000">
              <a:off x="1518066" y="4726147"/>
              <a:ext cx="753768" cy="676456"/>
            </a:xfrm>
            <a:custGeom>
              <a:rect b="b" l="l" r="r" t="t"/>
              <a:pathLst>
                <a:path extrusionOk="0" h="445770" w="415872">
                  <a:moveTo>
                    <a:pt x="415872" y="0"/>
                  </a:moveTo>
                  <a:lnTo>
                    <a:pt x="374952" y="345758"/>
                  </a:lnTo>
                  <a:lnTo>
                    <a:pt x="0" y="445770"/>
                  </a:lnTo>
                  <a:close/>
                </a:path>
              </a:pathLst>
            </a:custGeom>
            <a:solidFill>
              <a:schemeClr val="dk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22" name="Google Shape;722;p13"/>
            <p:cNvSpPr/>
            <p:nvPr/>
          </p:nvSpPr>
          <p:spPr>
            <a:xfrm rot="10800000">
              <a:off x="350306" y="4374911"/>
              <a:ext cx="1241907" cy="1027692"/>
            </a:xfrm>
            <a:custGeom>
              <a:rect b="b" l="l" r="r" t="t"/>
              <a:pathLst>
                <a:path extrusionOk="0" h="677227" w="685190">
                  <a:moveTo>
                    <a:pt x="685190" y="677227"/>
                  </a:moveTo>
                  <a:lnTo>
                    <a:pt x="0" y="345758"/>
                  </a:lnTo>
                  <a:lnTo>
                    <a:pt x="40921" y="0"/>
                  </a:lnTo>
                  <a:close/>
                </a:path>
              </a:pathLst>
            </a:custGeom>
            <a:solidFill>
              <a:schemeClr val="dk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23" name="Google Shape;723;p13"/>
            <p:cNvSpPr/>
            <p:nvPr/>
          </p:nvSpPr>
          <p:spPr>
            <a:xfrm rot="10800000">
              <a:off x="2535299" y="5295314"/>
              <a:ext cx="42297" cy="35444"/>
            </a:xfrm>
            <a:custGeom>
              <a:rect b="b" l="l" r="r" t="t"/>
              <a:pathLst>
                <a:path extrusionOk="0" h="23357" w="23336">
                  <a:moveTo>
                    <a:pt x="20233" y="3106"/>
                  </a:moveTo>
                  <a:cubicBezTo>
                    <a:pt x="29750" y="15489"/>
                    <a:pt x="15475" y="29776"/>
                    <a:pt x="3104" y="20251"/>
                  </a:cubicBezTo>
                  <a:cubicBezTo>
                    <a:pt x="-6413" y="7869"/>
                    <a:pt x="7862" y="-6419"/>
                    <a:pt x="20233" y="3106"/>
                  </a:cubicBezTo>
                  <a:close/>
                </a:path>
              </a:pathLst>
            </a:custGeom>
            <a:solidFill>
              <a:schemeClr val="dk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24" name="Google Shape;724;p13"/>
            <p:cNvSpPr/>
            <p:nvPr/>
          </p:nvSpPr>
          <p:spPr>
            <a:xfrm rot="10800000">
              <a:off x="2759988" y="4794469"/>
              <a:ext cx="41396" cy="34689"/>
            </a:xfrm>
            <a:custGeom>
              <a:rect b="b" l="l" r="r" t="t"/>
              <a:pathLst>
                <a:path extrusionOk="0" h="22859" w="22839">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25" name="Google Shape;725;p13"/>
            <p:cNvSpPr/>
            <p:nvPr/>
          </p:nvSpPr>
          <p:spPr>
            <a:xfrm rot="10800000">
              <a:off x="2249412" y="4704913"/>
              <a:ext cx="41396" cy="34689"/>
            </a:xfrm>
            <a:custGeom>
              <a:rect b="b" l="l" r="r" t="t"/>
              <a:pathLst>
                <a:path extrusionOk="0" h="22859" w="22839">
                  <a:moveTo>
                    <a:pt x="22840" y="11430"/>
                  </a:moveTo>
                  <a:cubicBezTo>
                    <a:pt x="22840" y="17742"/>
                    <a:pt x="17727" y="22860"/>
                    <a:pt x="11420" y="22860"/>
                  </a:cubicBezTo>
                  <a:cubicBezTo>
                    <a:pt x="5113" y="22860"/>
                    <a:pt x="0" y="17742"/>
                    <a:pt x="0" y="11430"/>
                  </a:cubicBezTo>
                  <a:cubicBezTo>
                    <a:pt x="0" y="5117"/>
                    <a:pt x="5113" y="0"/>
                    <a:pt x="11420" y="0"/>
                  </a:cubicBezTo>
                  <a:cubicBezTo>
                    <a:pt x="17727" y="0"/>
                    <a:pt x="22840" y="5117"/>
                    <a:pt x="22840" y="1143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26" name="Google Shape;726;p13"/>
            <p:cNvSpPr/>
            <p:nvPr/>
          </p:nvSpPr>
          <p:spPr>
            <a:xfrm rot="10800000">
              <a:off x="2064845" y="5265358"/>
              <a:ext cx="41396" cy="34689"/>
            </a:xfrm>
            <a:custGeom>
              <a:rect b="b" l="l" r="r" t="t"/>
              <a:pathLst>
                <a:path extrusionOk="0" h="22859" w="22839">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dk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27" name="Google Shape;727;p13"/>
            <p:cNvSpPr/>
            <p:nvPr/>
          </p:nvSpPr>
          <p:spPr>
            <a:xfrm rot="10800000">
              <a:off x="1498532" y="5380417"/>
              <a:ext cx="42469" cy="35682"/>
            </a:xfrm>
            <a:custGeom>
              <a:rect b="b" l="l" r="r" t="t"/>
              <a:pathLst>
                <a:path extrusionOk="0" h="23514" w="23431">
                  <a:moveTo>
                    <a:pt x="23135" y="9852"/>
                  </a:moveTo>
                  <a:cubicBezTo>
                    <a:pt x="25039" y="18425"/>
                    <a:pt x="17425" y="25092"/>
                    <a:pt x="9812" y="23187"/>
                  </a:cubicBezTo>
                  <a:cubicBezTo>
                    <a:pt x="5054" y="22235"/>
                    <a:pt x="1247" y="18425"/>
                    <a:pt x="296" y="13662"/>
                  </a:cubicBezTo>
                  <a:cubicBezTo>
                    <a:pt x="-1608" y="5090"/>
                    <a:pt x="6006" y="-1578"/>
                    <a:pt x="13619" y="327"/>
                  </a:cubicBezTo>
                  <a:cubicBezTo>
                    <a:pt x="18377" y="1280"/>
                    <a:pt x="22184" y="5090"/>
                    <a:pt x="23135" y="9852"/>
                  </a:cubicBezTo>
                  <a:close/>
                </a:path>
              </a:pathLst>
            </a:custGeom>
            <a:solidFill>
              <a:schemeClr val="dk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28" name="Google Shape;728;p13"/>
            <p:cNvSpPr/>
            <p:nvPr/>
          </p:nvSpPr>
          <p:spPr>
            <a:xfrm rot="10800000">
              <a:off x="1571517" y="4860913"/>
              <a:ext cx="41396" cy="34689"/>
            </a:xfrm>
            <a:custGeom>
              <a:rect b="b" l="l" r="r" t="t"/>
              <a:pathLst>
                <a:path extrusionOk="0" h="22859" w="22839">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29" name="Google Shape;729;p13"/>
            <p:cNvSpPr/>
            <p:nvPr/>
          </p:nvSpPr>
          <p:spPr>
            <a:xfrm rot="10800000">
              <a:off x="696981" y="4938913"/>
              <a:ext cx="41396" cy="34689"/>
            </a:xfrm>
            <a:custGeom>
              <a:rect b="b" l="l" r="r" t="t"/>
              <a:pathLst>
                <a:path extrusionOk="0" h="22859" w="22839">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730" name="Shape 730"/>
        <p:cNvGrpSpPr/>
        <p:nvPr/>
      </p:nvGrpSpPr>
      <p:grpSpPr>
        <a:xfrm>
          <a:off x="0" y="0"/>
          <a:ext cx="0" cy="0"/>
          <a:chOff x="0" y="0"/>
          <a:chExt cx="0" cy="0"/>
        </a:xfrm>
      </p:grpSpPr>
      <p:grpSp>
        <p:nvGrpSpPr>
          <p:cNvPr id="731" name="Google Shape;731;p14"/>
          <p:cNvGrpSpPr/>
          <p:nvPr/>
        </p:nvGrpSpPr>
        <p:grpSpPr>
          <a:xfrm>
            <a:off x="-734" y="726338"/>
            <a:ext cx="9144316" cy="4094951"/>
            <a:chOff x="-734" y="726338"/>
            <a:chExt cx="9144316" cy="4094951"/>
          </a:xfrm>
        </p:grpSpPr>
        <p:grpSp>
          <p:nvGrpSpPr>
            <p:cNvPr id="732" name="Google Shape;732;p14"/>
            <p:cNvGrpSpPr/>
            <p:nvPr/>
          </p:nvGrpSpPr>
          <p:grpSpPr>
            <a:xfrm>
              <a:off x="-734" y="726338"/>
              <a:ext cx="9144013" cy="4094951"/>
              <a:chOff x="3542714" y="4065269"/>
              <a:chExt cx="2488573" cy="1114424"/>
            </a:xfrm>
          </p:grpSpPr>
          <p:sp>
            <p:nvSpPr>
              <p:cNvPr id="733" name="Google Shape;733;p14"/>
              <p:cNvSpPr/>
              <p:nvPr/>
            </p:nvSpPr>
            <p:spPr>
              <a:xfrm>
                <a:off x="3697833" y="4065269"/>
                <a:ext cx="983057" cy="432435"/>
              </a:xfrm>
              <a:custGeom>
                <a:rect b="b" l="l" r="r" t="t"/>
                <a:pathLst>
                  <a:path extrusionOk="0" h="432435" w="983057">
                    <a:moveTo>
                      <a:pt x="235058" y="0"/>
                    </a:moveTo>
                    <a:lnTo>
                      <a:pt x="0" y="432435"/>
                    </a:lnTo>
                    <a:lnTo>
                      <a:pt x="717547" y="335280"/>
                    </a:lnTo>
                    <a:lnTo>
                      <a:pt x="983058" y="48578"/>
                    </a:lnTo>
                    <a:close/>
                  </a:path>
                </a:pathLst>
              </a:custGeom>
              <a:noFill/>
              <a:ln cap="rnd"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34" name="Google Shape;734;p14"/>
              <p:cNvSpPr/>
              <p:nvPr/>
            </p:nvSpPr>
            <p:spPr>
              <a:xfrm>
                <a:off x="4415380" y="4113847"/>
                <a:ext cx="551007" cy="728662"/>
              </a:xfrm>
              <a:custGeom>
                <a:rect b="b" l="l" r="r" t="t"/>
                <a:pathLst>
                  <a:path extrusionOk="0" h="728662" w="551007">
                    <a:moveTo>
                      <a:pt x="211267" y="728663"/>
                    </a:moveTo>
                    <a:lnTo>
                      <a:pt x="551007" y="220028"/>
                    </a:lnTo>
                    <a:lnTo>
                      <a:pt x="265511" y="0"/>
                    </a:lnTo>
                    <a:lnTo>
                      <a:pt x="0" y="286703"/>
                    </a:lnTo>
                    <a:close/>
                  </a:path>
                </a:pathLst>
              </a:custGeom>
              <a:noFill/>
              <a:ln cap="rnd"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35" name="Google Shape;735;p14"/>
              <p:cNvSpPr/>
              <p:nvPr/>
            </p:nvSpPr>
            <p:spPr>
              <a:xfrm>
                <a:off x="4626647" y="4223384"/>
                <a:ext cx="717546" cy="619125"/>
              </a:xfrm>
              <a:custGeom>
                <a:rect b="b" l="l" r="r" t="t"/>
                <a:pathLst>
                  <a:path extrusionOk="0" h="619125" w="717546">
                    <a:moveTo>
                      <a:pt x="0" y="619125"/>
                    </a:moveTo>
                    <a:lnTo>
                      <a:pt x="717547" y="267653"/>
                    </a:lnTo>
                    <a:lnTo>
                      <a:pt x="630946" y="0"/>
                    </a:lnTo>
                    <a:lnTo>
                      <a:pt x="339740" y="110490"/>
                    </a:lnTo>
                    <a:close/>
                  </a:path>
                </a:pathLst>
              </a:custGeom>
              <a:noFill/>
              <a:ln cap="rnd"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36" name="Google Shape;736;p14"/>
              <p:cNvSpPr/>
              <p:nvPr/>
            </p:nvSpPr>
            <p:spPr>
              <a:xfrm>
                <a:off x="5257593" y="4223384"/>
                <a:ext cx="524361" cy="525780"/>
              </a:xfrm>
              <a:custGeom>
                <a:rect b="b" l="l" r="r" t="t"/>
                <a:pathLst>
                  <a:path extrusionOk="0" h="525780" w="524361">
                    <a:moveTo>
                      <a:pt x="86601" y="267653"/>
                    </a:moveTo>
                    <a:lnTo>
                      <a:pt x="524361" y="525780"/>
                    </a:lnTo>
                    <a:lnTo>
                      <a:pt x="428244" y="33338"/>
                    </a:lnTo>
                    <a:lnTo>
                      <a:pt x="0" y="0"/>
                    </a:lnTo>
                    <a:close/>
                  </a:path>
                </a:pathLst>
              </a:custGeom>
              <a:noFill/>
              <a:ln cap="rnd"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37" name="Google Shape;737;p14"/>
              <p:cNvSpPr/>
              <p:nvPr/>
            </p:nvSpPr>
            <p:spPr>
              <a:xfrm>
                <a:off x="3542714" y="4065269"/>
                <a:ext cx="390177" cy="512445"/>
              </a:xfrm>
              <a:custGeom>
                <a:rect b="b" l="l" r="r" t="t"/>
                <a:pathLst>
                  <a:path extrusionOk="0" h="512445" w="390177">
                    <a:moveTo>
                      <a:pt x="155120" y="432435"/>
                    </a:moveTo>
                    <a:lnTo>
                      <a:pt x="0" y="512445"/>
                    </a:lnTo>
                    <a:lnTo>
                      <a:pt x="0" y="33338"/>
                    </a:lnTo>
                    <a:lnTo>
                      <a:pt x="390178" y="0"/>
                    </a:lnTo>
                    <a:close/>
                  </a:path>
                </a:pathLst>
              </a:custGeom>
              <a:noFill/>
              <a:ln cap="rnd"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38" name="Google Shape;738;p14"/>
              <p:cNvSpPr/>
              <p:nvPr/>
            </p:nvSpPr>
            <p:spPr>
              <a:xfrm>
                <a:off x="5685837" y="4114800"/>
                <a:ext cx="345450" cy="634365"/>
              </a:xfrm>
              <a:custGeom>
                <a:rect b="b" l="l" r="r" t="t"/>
                <a:pathLst>
                  <a:path extrusionOk="0" h="634365" w="345450">
                    <a:moveTo>
                      <a:pt x="345450" y="460057"/>
                    </a:moveTo>
                    <a:lnTo>
                      <a:pt x="96117" y="634365"/>
                    </a:lnTo>
                    <a:lnTo>
                      <a:pt x="0" y="141922"/>
                    </a:lnTo>
                    <a:lnTo>
                      <a:pt x="345450" y="0"/>
                    </a:lnTo>
                    <a:close/>
                  </a:path>
                </a:pathLst>
              </a:custGeom>
              <a:noFill/>
              <a:ln cap="rnd"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39" name="Google Shape;739;p14"/>
              <p:cNvSpPr/>
              <p:nvPr/>
            </p:nvSpPr>
            <p:spPr>
              <a:xfrm>
                <a:off x="4956870" y="4328160"/>
                <a:ext cx="13323" cy="13334"/>
              </a:xfrm>
              <a:custGeom>
                <a:rect b="b" l="l" r="r" t="t"/>
                <a:pathLst>
                  <a:path extrusionOk="0" h="13334" w="13323">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40" name="Google Shape;740;p14"/>
              <p:cNvSpPr/>
              <p:nvPr/>
            </p:nvSpPr>
            <p:spPr>
              <a:xfrm>
                <a:off x="5775292" y="4742497"/>
                <a:ext cx="13323" cy="13334"/>
              </a:xfrm>
              <a:custGeom>
                <a:rect b="b" l="l" r="r" t="t"/>
                <a:pathLst>
                  <a:path extrusionOk="0" h="13334" w="13323">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41" name="Google Shape;741;p14"/>
              <p:cNvSpPr/>
              <p:nvPr/>
            </p:nvSpPr>
            <p:spPr>
              <a:xfrm>
                <a:off x="5337532" y="4484370"/>
                <a:ext cx="13323" cy="13334"/>
              </a:xfrm>
              <a:custGeom>
                <a:rect b="b" l="l" r="r" t="t"/>
                <a:pathLst>
                  <a:path extrusionOk="0" h="13334" w="13323">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42" name="Google Shape;742;p14"/>
              <p:cNvSpPr/>
              <p:nvPr/>
            </p:nvSpPr>
            <p:spPr>
              <a:xfrm>
                <a:off x="4618082" y="4835842"/>
                <a:ext cx="13323" cy="13334"/>
              </a:xfrm>
              <a:custGeom>
                <a:rect b="b" l="l" r="r" t="t"/>
                <a:pathLst>
                  <a:path extrusionOk="0" h="13334" w="13323">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43" name="Google Shape;743;p14"/>
              <p:cNvSpPr/>
              <p:nvPr/>
            </p:nvSpPr>
            <p:spPr>
              <a:xfrm>
                <a:off x="4408718" y="4393882"/>
                <a:ext cx="13323" cy="13334"/>
              </a:xfrm>
              <a:custGeom>
                <a:rect b="b" l="l" r="r" t="t"/>
                <a:pathLst>
                  <a:path extrusionOk="0" h="13334" w="13323">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44" name="Google Shape;744;p14"/>
              <p:cNvSpPr/>
              <p:nvPr/>
            </p:nvSpPr>
            <p:spPr>
              <a:xfrm>
                <a:off x="3691172" y="4493895"/>
                <a:ext cx="13323" cy="13334"/>
              </a:xfrm>
              <a:custGeom>
                <a:rect b="b" l="l" r="r" t="t"/>
                <a:pathLst>
                  <a:path extrusionOk="0" h="13334" w="13323">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45" name="Google Shape;745;p14"/>
              <p:cNvSpPr/>
              <p:nvPr/>
            </p:nvSpPr>
            <p:spPr>
              <a:xfrm>
                <a:off x="4868367" y="4566284"/>
                <a:ext cx="926910" cy="453390"/>
              </a:xfrm>
              <a:custGeom>
                <a:rect b="b" l="l" r="r" t="t"/>
                <a:pathLst>
                  <a:path extrusionOk="0" h="453390" w="926910">
                    <a:moveTo>
                      <a:pt x="651883" y="405765"/>
                    </a:moveTo>
                    <a:lnTo>
                      <a:pt x="926910" y="0"/>
                    </a:lnTo>
                    <a:lnTo>
                      <a:pt x="414921" y="184785"/>
                    </a:lnTo>
                    <a:lnTo>
                      <a:pt x="0" y="453390"/>
                    </a:lnTo>
                    <a:close/>
                  </a:path>
                </a:pathLst>
              </a:custGeom>
              <a:noFill/>
              <a:ln cap="rnd"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46" name="Google Shape;746;p14"/>
              <p:cNvSpPr/>
              <p:nvPr/>
            </p:nvSpPr>
            <p:spPr>
              <a:xfrm>
                <a:off x="4688504" y="4451032"/>
                <a:ext cx="594783" cy="568642"/>
              </a:xfrm>
              <a:custGeom>
                <a:rect b="b" l="l" r="r" t="t"/>
                <a:pathLst>
                  <a:path extrusionOk="0" h="568642" w="594783">
                    <a:moveTo>
                      <a:pt x="258850" y="0"/>
                    </a:moveTo>
                    <a:lnTo>
                      <a:pt x="0" y="425768"/>
                    </a:lnTo>
                    <a:lnTo>
                      <a:pt x="179862" y="568643"/>
                    </a:lnTo>
                    <a:lnTo>
                      <a:pt x="594783" y="300038"/>
                    </a:lnTo>
                    <a:close/>
                  </a:path>
                </a:pathLst>
              </a:custGeom>
              <a:noFill/>
              <a:ln cap="rnd"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47" name="Google Shape;747;p14"/>
              <p:cNvSpPr/>
              <p:nvPr/>
            </p:nvSpPr>
            <p:spPr>
              <a:xfrm>
                <a:off x="3939553" y="4679632"/>
                <a:ext cx="543394" cy="220980"/>
              </a:xfrm>
              <a:custGeom>
                <a:rect b="b" l="l" r="r" t="t"/>
                <a:pathLst>
                  <a:path extrusionOk="0" h="220980" w="543394">
                    <a:moveTo>
                      <a:pt x="271221" y="0"/>
                    </a:moveTo>
                    <a:lnTo>
                      <a:pt x="42824" y="53340"/>
                    </a:lnTo>
                    <a:lnTo>
                      <a:pt x="0" y="216218"/>
                    </a:lnTo>
                    <a:lnTo>
                      <a:pt x="543394" y="220980"/>
                    </a:lnTo>
                    <a:close/>
                  </a:path>
                </a:pathLst>
              </a:custGeom>
              <a:noFill/>
              <a:ln cap="rnd"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48" name="Google Shape;748;p14"/>
              <p:cNvSpPr/>
              <p:nvPr/>
            </p:nvSpPr>
            <p:spPr>
              <a:xfrm>
                <a:off x="3542714" y="4718684"/>
                <a:ext cx="439663" cy="461009"/>
              </a:xfrm>
              <a:custGeom>
                <a:rect b="b" l="l" r="r" t="t"/>
                <a:pathLst>
                  <a:path extrusionOk="0" h="461009" w="439663">
                    <a:moveTo>
                      <a:pt x="0" y="0"/>
                    </a:moveTo>
                    <a:lnTo>
                      <a:pt x="439664" y="14288"/>
                    </a:lnTo>
                    <a:lnTo>
                      <a:pt x="396839" y="177165"/>
                    </a:lnTo>
                    <a:lnTo>
                      <a:pt x="0" y="461010"/>
                    </a:lnTo>
                    <a:close/>
                  </a:path>
                </a:pathLst>
              </a:custGeom>
              <a:noFill/>
              <a:ln cap="rnd"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49" name="Google Shape;749;p14"/>
              <p:cNvSpPr/>
              <p:nvPr/>
            </p:nvSpPr>
            <p:spPr>
              <a:xfrm>
                <a:off x="4476286" y="4893945"/>
                <a:ext cx="13323" cy="13334"/>
              </a:xfrm>
              <a:custGeom>
                <a:rect b="b" l="l" r="r" t="t"/>
                <a:pathLst>
                  <a:path extrusionOk="0" h="13334" w="13323">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50" name="Google Shape;750;p14"/>
              <p:cNvSpPr/>
              <p:nvPr/>
            </p:nvSpPr>
            <p:spPr>
              <a:xfrm>
                <a:off x="4683746" y="4869180"/>
                <a:ext cx="13323" cy="13334"/>
              </a:xfrm>
              <a:custGeom>
                <a:rect b="b" l="l" r="r" t="t"/>
                <a:pathLst>
                  <a:path extrusionOk="0" h="13334" w="13323">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51" name="Google Shape;751;p14"/>
              <p:cNvSpPr/>
              <p:nvPr/>
            </p:nvSpPr>
            <p:spPr>
              <a:xfrm>
                <a:off x="3932891" y="4889182"/>
                <a:ext cx="13323" cy="13334"/>
              </a:xfrm>
              <a:custGeom>
                <a:rect b="b" l="l" r="r" t="t"/>
                <a:pathLst>
                  <a:path extrusionOk="0" h="13334" w="13323">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52" name="Google Shape;752;p14"/>
              <p:cNvSpPr/>
              <p:nvPr/>
            </p:nvSpPr>
            <p:spPr>
              <a:xfrm>
                <a:off x="3975716" y="4726305"/>
                <a:ext cx="13323" cy="13334"/>
              </a:xfrm>
              <a:custGeom>
                <a:rect b="b" l="l" r="r" t="t"/>
                <a:pathLst>
                  <a:path extrusionOk="0" h="13334" w="13323">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53" name="Google Shape;753;p14"/>
              <p:cNvSpPr/>
              <p:nvPr/>
            </p:nvSpPr>
            <p:spPr>
              <a:xfrm>
                <a:off x="4204113" y="4672965"/>
                <a:ext cx="13323" cy="13334"/>
              </a:xfrm>
              <a:custGeom>
                <a:rect b="b" l="l" r="r" t="t"/>
                <a:pathLst>
                  <a:path extrusionOk="0" h="13334" w="13323">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54" name="Google Shape;754;p14"/>
              <p:cNvSpPr/>
              <p:nvPr/>
            </p:nvSpPr>
            <p:spPr>
              <a:xfrm>
                <a:off x="4941644" y="4445317"/>
                <a:ext cx="13323" cy="13334"/>
              </a:xfrm>
              <a:custGeom>
                <a:rect b="b" l="l" r="r" t="t"/>
                <a:pathLst>
                  <a:path extrusionOk="0" h="13334" w="13323">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55" name="Google Shape;755;p14"/>
              <p:cNvSpPr/>
              <p:nvPr/>
            </p:nvSpPr>
            <p:spPr>
              <a:xfrm>
                <a:off x="5276626" y="4744402"/>
                <a:ext cx="13323" cy="13334"/>
              </a:xfrm>
              <a:custGeom>
                <a:rect b="b" l="l" r="r" t="t"/>
                <a:pathLst>
                  <a:path extrusionOk="0" h="13334" w="13323">
                    <a:moveTo>
                      <a:pt x="13323" y="6667"/>
                    </a:moveTo>
                    <a:cubicBezTo>
                      <a:pt x="13323" y="10350"/>
                      <a:pt x="10340" y="13335"/>
                      <a:pt x="6661" y="13335"/>
                    </a:cubicBezTo>
                    <a:cubicBezTo>
                      <a:pt x="2982" y="13335"/>
                      <a:pt x="0" y="10350"/>
                      <a:pt x="0" y="6667"/>
                    </a:cubicBezTo>
                    <a:cubicBezTo>
                      <a:pt x="0" y="2985"/>
                      <a:pt x="2982" y="0"/>
                      <a:pt x="6661" y="0"/>
                    </a:cubicBezTo>
                    <a:cubicBezTo>
                      <a:pt x="10340" y="0"/>
                      <a:pt x="13323" y="2985"/>
                      <a:pt x="13323" y="6667"/>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56" name="Google Shape;756;p14"/>
              <p:cNvSpPr/>
              <p:nvPr/>
            </p:nvSpPr>
            <p:spPr>
              <a:xfrm>
                <a:off x="5788615" y="4556760"/>
                <a:ext cx="13323" cy="13334"/>
              </a:xfrm>
              <a:custGeom>
                <a:rect b="b" l="l" r="r" t="t"/>
                <a:pathLst>
                  <a:path extrusionOk="0" h="13334" w="13323">
                    <a:moveTo>
                      <a:pt x="13323" y="6668"/>
                    </a:moveTo>
                    <a:cubicBezTo>
                      <a:pt x="13323" y="10350"/>
                      <a:pt x="10341" y="13335"/>
                      <a:pt x="6662" y="13335"/>
                    </a:cubicBezTo>
                    <a:cubicBezTo>
                      <a:pt x="2982" y="13335"/>
                      <a:pt x="0" y="10350"/>
                      <a:pt x="0" y="6668"/>
                    </a:cubicBezTo>
                    <a:cubicBezTo>
                      <a:pt x="0" y="2985"/>
                      <a:pt x="2982" y="0"/>
                      <a:pt x="6662" y="0"/>
                    </a:cubicBezTo>
                    <a:cubicBezTo>
                      <a:pt x="10341" y="0"/>
                      <a:pt x="13323" y="2985"/>
                      <a:pt x="13323" y="6668"/>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57" name="Google Shape;757;p14"/>
              <p:cNvSpPr/>
              <p:nvPr/>
            </p:nvSpPr>
            <p:spPr>
              <a:xfrm>
                <a:off x="5513588" y="4966335"/>
                <a:ext cx="13323" cy="13334"/>
              </a:xfrm>
              <a:custGeom>
                <a:rect b="b" l="l" r="r" t="t"/>
                <a:pathLst>
                  <a:path extrusionOk="0" h="13334" w="13323">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58" name="Google Shape;758;p14"/>
              <p:cNvSpPr/>
              <p:nvPr/>
            </p:nvSpPr>
            <p:spPr>
              <a:xfrm>
                <a:off x="4861705" y="5013007"/>
                <a:ext cx="13323" cy="13334"/>
              </a:xfrm>
              <a:custGeom>
                <a:rect b="b" l="l" r="r" t="t"/>
                <a:pathLst>
                  <a:path extrusionOk="0" h="13334" w="13323">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759" name="Google Shape;759;p14"/>
            <p:cNvSpPr/>
            <p:nvPr/>
          </p:nvSpPr>
          <p:spPr>
            <a:xfrm>
              <a:off x="2453985" y="2143824"/>
              <a:ext cx="2706928" cy="1652207"/>
            </a:xfrm>
            <a:custGeom>
              <a:rect b="b" l="l" r="r" t="t"/>
              <a:pathLst>
                <a:path extrusionOk="0" h="449580" w="736579">
                  <a:moveTo>
                    <a:pt x="736580" y="0"/>
                  </a:moveTo>
                  <a:lnTo>
                    <a:pt x="0" y="228600"/>
                  </a:lnTo>
                  <a:lnTo>
                    <a:pt x="272173" y="449580"/>
                  </a:lnTo>
                  <a:lnTo>
                    <a:pt x="477730" y="425768"/>
                  </a:lnTo>
                  <a:close/>
                </a:path>
              </a:pathLst>
            </a:custGeom>
            <a:noFill/>
            <a:ln cap="rnd"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60" name="Google Shape;760;p14"/>
            <p:cNvSpPr/>
            <p:nvPr/>
          </p:nvSpPr>
          <p:spPr>
            <a:xfrm>
              <a:off x="7265520" y="2567318"/>
              <a:ext cx="1878061" cy="1778222"/>
            </a:xfrm>
            <a:custGeom>
              <a:rect b="b" l="l" r="r" t="t"/>
              <a:pathLst>
                <a:path extrusionOk="0" h="483870" w="511037">
                  <a:moveTo>
                    <a:pt x="275028" y="0"/>
                  </a:moveTo>
                  <a:lnTo>
                    <a:pt x="511038" y="150495"/>
                  </a:lnTo>
                  <a:lnTo>
                    <a:pt x="511038" y="483870"/>
                  </a:lnTo>
                  <a:lnTo>
                    <a:pt x="0" y="405765"/>
                  </a:lnTo>
                  <a:close/>
                </a:path>
              </a:pathLst>
            </a:custGeom>
            <a:noFill/>
            <a:ln cap="rnd"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761" name="Google Shape;761;p14"/>
          <p:cNvSpPr txBox="1"/>
          <p:nvPr>
            <p:ph type="title"/>
          </p:nvPr>
        </p:nvSpPr>
        <p:spPr>
          <a:xfrm>
            <a:off x="2436825" y="3136150"/>
            <a:ext cx="5523000" cy="6618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000"/>
              <a:buNone/>
              <a:defRPr sz="25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762" name="Google Shape;762;p14"/>
          <p:cNvSpPr txBox="1"/>
          <p:nvPr>
            <p:ph idx="1" type="subTitle"/>
          </p:nvPr>
        </p:nvSpPr>
        <p:spPr>
          <a:xfrm>
            <a:off x="2439225" y="1345550"/>
            <a:ext cx="5520600" cy="1680000"/>
          </a:xfrm>
          <a:prstGeom prst="rect">
            <a:avLst/>
          </a:prstGeom>
        </p:spPr>
        <p:txBody>
          <a:bodyPr anchorCtr="0" anchor="b" bIns="91425" lIns="91425" spcFirstLastPara="1" rIns="91425" wrap="square" tIns="91425">
            <a:noAutofit/>
          </a:bodyPr>
          <a:lstStyle>
            <a:lvl1pPr lvl="0" rtl="0" algn="r">
              <a:spcBef>
                <a:spcPts val="0"/>
              </a:spcBef>
              <a:spcAft>
                <a:spcPts val="0"/>
              </a:spcAft>
              <a:buSzPts val="3000"/>
              <a:buNone/>
              <a:defRPr sz="2500"/>
            </a:lvl1pPr>
            <a:lvl2pPr lvl="1" rtl="0" algn="ctr">
              <a:lnSpc>
                <a:spcPct val="100000"/>
              </a:lnSpc>
              <a:spcBef>
                <a:spcPts val="0"/>
              </a:spcBef>
              <a:spcAft>
                <a:spcPts val="0"/>
              </a:spcAft>
              <a:buSzPts val="3000"/>
              <a:buNone/>
              <a:defRPr sz="3000"/>
            </a:lvl2pPr>
            <a:lvl3pPr lvl="2" rtl="0" algn="ctr">
              <a:lnSpc>
                <a:spcPct val="100000"/>
              </a:lnSpc>
              <a:spcBef>
                <a:spcPts val="0"/>
              </a:spcBef>
              <a:spcAft>
                <a:spcPts val="0"/>
              </a:spcAft>
              <a:buSzPts val="3000"/>
              <a:buNone/>
              <a:defRPr sz="3000"/>
            </a:lvl3pPr>
            <a:lvl4pPr lvl="3" rtl="0" algn="ctr">
              <a:lnSpc>
                <a:spcPct val="100000"/>
              </a:lnSpc>
              <a:spcBef>
                <a:spcPts val="0"/>
              </a:spcBef>
              <a:spcAft>
                <a:spcPts val="0"/>
              </a:spcAft>
              <a:buSzPts val="3000"/>
              <a:buNone/>
              <a:defRPr sz="3000"/>
            </a:lvl4pPr>
            <a:lvl5pPr lvl="4" rtl="0" algn="ctr">
              <a:lnSpc>
                <a:spcPct val="100000"/>
              </a:lnSpc>
              <a:spcBef>
                <a:spcPts val="0"/>
              </a:spcBef>
              <a:spcAft>
                <a:spcPts val="0"/>
              </a:spcAft>
              <a:buSzPts val="3000"/>
              <a:buNone/>
              <a:defRPr sz="3000"/>
            </a:lvl5pPr>
            <a:lvl6pPr lvl="5" rtl="0" algn="ctr">
              <a:lnSpc>
                <a:spcPct val="100000"/>
              </a:lnSpc>
              <a:spcBef>
                <a:spcPts val="0"/>
              </a:spcBef>
              <a:spcAft>
                <a:spcPts val="0"/>
              </a:spcAft>
              <a:buSzPts val="3000"/>
              <a:buNone/>
              <a:defRPr sz="3000"/>
            </a:lvl6pPr>
            <a:lvl7pPr lvl="6" rtl="0" algn="ctr">
              <a:lnSpc>
                <a:spcPct val="100000"/>
              </a:lnSpc>
              <a:spcBef>
                <a:spcPts val="0"/>
              </a:spcBef>
              <a:spcAft>
                <a:spcPts val="0"/>
              </a:spcAft>
              <a:buSzPts val="3000"/>
              <a:buNone/>
              <a:defRPr sz="3000"/>
            </a:lvl7pPr>
            <a:lvl8pPr lvl="7" rtl="0" algn="ctr">
              <a:lnSpc>
                <a:spcPct val="100000"/>
              </a:lnSpc>
              <a:spcBef>
                <a:spcPts val="0"/>
              </a:spcBef>
              <a:spcAft>
                <a:spcPts val="0"/>
              </a:spcAft>
              <a:buSzPts val="3000"/>
              <a:buNone/>
              <a:defRPr sz="3000"/>
            </a:lvl8pPr>
            <a:lvl9pPr lvl="8" rtl="0" algn="ctr">
              <a:lnSpc>
                <a:spcPct val="100000"/>
              </a:lnSpc>
              <a:spcBef>
                <a:spcPts val="0"/>
              </a:spcBef>
              <a:spcAft>
                <a:spcPts val="0"/>
              </a:spcAft>
              <a:buSzPts val="3000"/>
              <a:buNone/>
              <a:defRPr sz="3000"/>
            </a:lvl9pPr>
          </a:lstStyle>
          <a:p/>
        </p:txBody>
      </p:sp>
      <p:grpSp>
        <p:nvGrpSpPr>
          <p:cNvPr id="763" name="Google Shape;763;p14"/>
          <p:cNvGrpSpPr/>
          <p:nvPr/>
        </p:nvGrpSpPr>
        <p:grpSpPr>
          <a:xfrm rot="10800000">
            <a:off x="-94987" y="3441215"/>
            <a:ext cx="9238997" cy="2003917"/>
            <a:chOff x="-679" y="-821592"/>
            <a:chExt cx="9238997" cy="1689074"/>
          </a:xfrm>
        </p:grpSpPr>
        <p:grpSp>
          <p:nvGrpSpPr>
            <p:cNvPr id="764" name="Google Shape;764;p14"/>
            <p:cNvGrpSpPr/>
            <p:nvPr/>
          </p:nvGrpSpPr>
          <p:grpSpPr>
            <a:xfrm flipH="1" rot="10800000">
              <a:off x="-679" y="-821592"/>
              <a:ext cx="9144088" cy="1282645"/>
              <a:chOff x="2149076" y="3978078"/>
              <a:chExt cx="6995171" cy="1172865"/>
            </a:xfrm>
          </p:grpSpPr>
          <p:grpSp>
            <p:nvGrpSpPr>
              <p:cNvPr id="765" name="Google Shape;765;p14"/>
              <p:cNvGrpSpPr/>
              <p:nvPr/>
            </p:nvGrpSpPr>
            <p:grpSpPr>
              <a:xfrm flipH="1">
                <a:off x="4660505" y="3978078"/>
                <a:ext cx="4483742" cy="1165511"/>
                <a:chOff x="3225813" y="2142172"/>
                <a:chExt cx="2920624" cy="759142"/>
              </a:xfrm>
            </p:grpSpPr>
            <p:sp>
              <p:nvSpPr>
                <p:cNvPr id="766" name="Google Shape;766;p14"/>
                <p:cNvSpPr/>
                <p:nvPr/>
              </p:nvSpPr>
              <p:spPr>
                <a:xfrm>
                  <a:off x="5605898" y="2153602"/>
                  <a:ext cx="540538" cy="661987"/>
                </a:xfrm>
                <a:custGeom>
                  <a:rect b="b" l="l" r="r" t="t"/>
                  <a:pathLst>
                    <a:path extrusionOk="0" h="661987" w="540538">
                      <a:moveTo>
                        <a:pt x="0" y="0"/>
                      </a:moveTo>
                      <a:lnTo>
                        <a:pt x="540539" y="234315"/>
                      </a:lnTo>
                      <a:lnTo>
                        <a:pt x="190331" y="661988"/>
                      </a:lnTo>
                      <a:close/>
                    </a:path>
                  </a:pathLst>
                </a:custGeom>
                <a:solidFill>
                  <a:schemeClr val="dk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67" name="Google Shape;767;p14"/>
                <p:cNvSpPr/>
                <p:nvPr/>
              </p:nvSpPr>
              <p:spPr>
                <a:xfrm>
                  <a:off x="3225813" y="2271712"/>
                  <a:ext cx="764177" cy="505777"/>
                </a:xfrm>
                <a:custGeom>
                  <a:rect b="b" l="l" r="r" t="t"/>
                  <a:pathLst>
                    <a:path extrusionOk="0" h="505777" w="764177">
                      <a:moveTo>
                        <a:pt x="0" y="505778"/>
                      </a:moveTo>
                      <a:lnTo>
                        <a:pt x="764178" y="0"/>
                      </a:lnTo>
                      <a:lnTo>
                        <a:pt x="639511" y="327660"/>
                      </a:lnTo>
                      <a:close/>
                    </a:path>
                  </a:pathLst>
                </a:custGeom>
                <a:solidFill>
                  <a:schemeClr val="dk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68" name="Google Shape;768;p14"/>
                <p:cNvSpPr/>
                <p:nvPr/>
              </p:nvSpPr>
              <p:spPr>
                <a:xfrm>
                  <a:off x="3989991" y="2271712"/>
                  <a:ext cx="262656" cy="386715"/>
                </a:xfrm>
                <a:custGeom>
                  <a:rect b="b" l="l" r="r" t="t"/>
                  <a:pathLst>
                    <a:path extrusionOk="0" h="386715" w="262656">
                      <a:moveTo>
                        <a:pt x="262656" y="20955"/>
                      </a:moveTo>
                      <a:lnTo>
                        <a:pt x="157023" y="386715"/>
                      </a:lnTo>
                      <a:lnTo>
                        <a:pt x="0" y="0"/>
                      </a:lnTo>
                      <a:close/>
                    </a:path>
                  </a:pathLst>
                </a:custGeom>
                <a:solidFill>
                  <a:schemeClr val="dk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69" name="Google Shape;769;p14"/>
                <p:cNvSpPr/>
                <p:nvPr/>
              </p:nvSpPr>
              <p:spPr>
                <a:xfrm>
                  <a:off x="4147013" y="2212657"/>
                  <a:ext cx="415872" cy="445770"/>
                </a:xfrm>
                <a:custGeom>
                  <a:rect b="b" l="l" r="r" t="t"/>
                  <a:pathLst>
                    <a:path extrusionOk="0" h="445770" w="415872">
                      <a:moveTo>
                        <a:pt x="415872" y="0"/>
                      </a:moveTo>
                      <a:lnTo>
                        <a:pt x="0" y="445770"/>
                      </a:lnTo>
                      <a:lnTo>
                        <a:pt x="105634" y="80010"/>
                      </a:lnTo>
                      <a:close/>
                    </a:path>
                  </a:pathLst>
                </a:custGeom>
                <a:solidFill>
                  <a:schemeClr val="dk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70" name="Google Shape;770;p14"/>
                <p:cNvSpPr/>
                <p:nvPr/>
              </p:nvSpPr>
              <p:spPr>
                <a:xfrm>
                  <a:off x="4562886" y="2212657"/>
                  <a:ext cx="644269" cy="677227"/>
                </a:xfrm>
                <a:custGeom>
                  <a:rect b="b" l="l" r="r" t="t"/>
                  <a:pathLst>
                    <a:path extrusionOk="0" h="677227" w="644269">
                      <a:moveTo>
                        <a:pt x="441567" y="294322"/>
                      </a:moveTo>
                      <a:lnTo>
                        <a:pt x="644269" y="677227"/>
                      </a:lnTo>
                      <a:lnTo>
                        <a:pt x="0" y="0"/>
                      </a:lnTo>
                      <a:close/>
                    </a:path>
                  </a:pathLst>
                </a:custGeom>
                <a:solidFill>
                  <a:schemeClr val="dk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71" name="Google Shape;771;p14"/>
                <p:cNvSpPr/>
                <p:nvPr/>
              </p:nvSpPr>
              <p:spPr>
                <a:xfrm>
                  <a:off x="5004453" y="2153602"/>
                  <a:ext cx="601445" cy="736282"/>
                </a:xfrm>
                <a:custGeom>
                  <a:rect b="b" l="l" r="r" t="t"/>
                  <a:pathLst>
                    <a:path extrusionOk="0" h="736282" w="601445">
                      <a:moveTo>
                        <a:pt x="601445" y="0"/>
                      </a:moveTo>
                      <a:lnTo>
                        <a:pt x="202702" y="736282"/>
                      </a:lnTo>
                      <a:lnTo>
                        <a:pt x="0" y="353378"/>
                      </a:lnTo>
                      <a:close/>
                    </a:path>
                  </a:pathLst>
                </a:custGeom>
                <a:solidFill>
                  <a:schemeClr val="dk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72" name="Google Shape;772;p14"/>
                <p:cNvSpPr/>
                <p:nvPr/>
              </p:nvSpPr>
              <p:spPr>
                <a:xfrm>
                  <a:off x="5207155" y="2153602"/>
                  <a:ext cx="433002" cy="736282"/>
                </a:xfrm>
                <a:custGeom>
                  <a:rect b="b" l="l" r="r" t="t"/>
                  <a:pathLst>
                    <a:path extrusionOk="0" h="736282" w="433002">
                      <a:moveTo>
                        <a:pt x="433002" y="412432"/>
                      </a:moveTo>
                      <a:lnTo>
                        <a:pt x="398743" y="0"/>
                      </a:lnTo>
                      <a:lnTo>
                        <a:pt x="0" y="736282"/>
                      </a:lnTo>
                      <a:close/>
                    </a:path>
                  </a:pathLst>
                </a:custGeom>
                <a:solidFill>
                  <a:schemeClr val="dk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73" name="Google Shape;773;p14"/>
                <p:cNvSpPr/>
                <p:nvPr/>
              </p:nvSpPr>
              <p:spPr>
                <a:xfrm>
                  <a:off x="3225813" y="2271712"/>
                  <a:ext cx="764177" cy="505777"/>
                </a:xfrm>
                <a:custGeom>
                  <a:rect b="b" l="l" r="r" t="t"/>
                  <a:pathLst>
                    <a:path extrusionOk="0" h="505777" w="764177">
                      <a:moveTo>
                        <a:pt x="764178" y="0"/>
                      </a:moveTo>
                      <a:lnTo>
                        <a:pt x="295013" y="125730"/>
                      </a:lnTo>
                      <a:lnTo>
                        <a:pt x="0" y="505778"/>
                      </a:lnTo>
                      <a:close/>
                    </a:path>
                  </a:pathLst>
                </a:custGeom>
                <a:solidFill>
                  <a:schemeClr val="dk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74" name="Google Shape;774;p14"/>
                <p:cNvSpPr/>
                <p:nvPr/>
              </p:nvSpPr>
              <p:spPr>
                <a:xfrm>
                  <a:off x="3865324" y="2271712"/>
                  <a:ext cx="281689" cy="386715"/>
                </a:xfrm>
                <a:custGeom>
                  <a:rect b="b" l="l" r="r" t="t"/>
                  <a:pathLst>
                    <a:path extrusionOk="0" h="386715" w="281689">
                      <a:moveTo>
                        <a:pt x="281689" y="386715"/>
                      </a:moveTo>
                      <a:lnTo>
                        <a:pt x="0" y="327660"/>
                      </a:lnTo>
                      <a:lnTo>
                        <a:pt x="124667" y="0"/>
                      </a:lnTo>
                      <a:close/>
                    </a:path>
                  </a:pathLst>
                </a:custGeom>
                <a:solidFill>
                  <a:schemeClr val="dk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75" name="Google Shape;775;p14"/>
                <p:cNvSpPr/>
                <p:nvPr/>
              </p:nvSpPr>
              <p:spPr>
                <a:xfrm>
                  <a:off x="5605898" y="2153602"/>
                  <a:ext cx="190330" cy="661987"/>
                </a:xfrm>
                <a:custGeom>
                  <a:rect b="b" l="l" r="r" t="t"/>
                  <a:pathLst>
                    <a:path extrusionOk="0" h="661987" w="190330">
                      <a:moveTo>
                        <a:pt x="190331" y="661988"/>
                      </a:moveTo>
                      <a:lnTo>
                        <a:pt x="0" y="0"/>
                      </a:lnTo>
                      <a:lnTo>
                        <a:pt x="34260" y="412432"/>
                      </a:lnTo>
                      <a:close/>
                    </a:path>
                  </a:pathLst>
                </a:custGeom>
                <a:solidFill>
                  <a:schemeClr val="dk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76" name="Google Shape;776;p14"/>
                <p:cNvSpPr/>
                <p:nvPr/>
              </p:nvSpPr>
              <p:spPr>
                <a:xfrm>
                  <a:off x="4147013" y="2212657"/>
                  <a:ext cx="415872" cy="445770"/>
                </a:xfrm>
                <a:custGeom>
                  <a:rect b="b" l="l" r="r" t="t"/>
                  <a:pathLst>
                    <a:path extrusionOk="0" h="445770" w="415872">
                      <a:moveTo>
                        <a:pt x="415872" y="0"/>
                      </a:moveTo>
                      <a:lnTo>
                        <a:pt x="374952" y="345758"/>
                      </a:lnTo>
                      <a:lnTo>
                        <a:pt x="0" y="445770"/>
                      </a:lnTo>
                      <a:close/>
                    </a:path>
                  </a:pathLst>
                </a:custGeom>
                <a:solidFill>
                  <a:schemeClr val="dk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77" name="Google Shape;777;p14"/>
                <p:cNvSpPr/>
                <p:nvPr/>
              </p:nvSpPr>
              <p:spPr>
                <a:xfrm>
                  <a:off x="4521965" y="2212657"/>
                  <a:ext cx="685190" cy="677227"/>
                </a:xfrm>
                <a:custGeom>
                  <a:rect b="b" l="l" r="r" t="t"/>
                  <a:pathLst>
                    <a:path extrusionOk="0" h="677227" w="685190">
                      <a:moveTo>
                        <a:pt x="685190" y="677227"/>
                      </a:moveTo>
                      <a:lnTo>
                        <a:pt x="0" y="345758"/>
                      </a:lnTo>
                      <a:lnTo>
                        <a:pt x="40921" y="0"/>
                      </a:lnTo>
                      <a:close/>
                    </a:path>
                  </a:pathLst>
                </a:custGeom>
                <a:solidFill>
                  <a:schemeClr val="dk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78" name="Google Shape;778;p14"/>
                <p:cNvSpPr/>
                <p:nvPr/>
              </p:nvSpPr>
              <p:spPr>
                <a:xfrm>
                  <a:off x="3225813" y="2218372"/>
                  <a:ext cx="764177" cy="179069"/>
                </a:xfrm>
                <a:custGeom>
                  <a:rect b="b" l="l" r="r" t="t"/>
                  <a:pathLst>
                    <a:path extrusionOk="0" h="179069" w="764177">
                      <a:moveTo>
                        <a:pt x="0" y="0"/>
                      </a:moveTo>
                      <a:lnTo>
                        <a:pt x="764178" y="53340"/>
                      </a:lnTo>
                      <a:lnTo>
                        <a:pt x="295013" y="179070"/>
                      </a:lnTo>
                      <a:close/>
                    </a:path>
                  </a:pathLst>
                </a:custGeom>
                <a:solidFill>
                  <a:schemeClr val="dk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79" name="Google Shape;779;p14"/>
                <p:cNvSpPr/>
                <p:nvPr/>
              </p:nvSpPr>
              <p:spPr>
                <a:xfrm>
                  <a:off x="3225813" y="2218372"/>
                  <a:ext cx="295012" cy="559117"/>
                </a:xfrm>
                <a:custGeom>
                  <a:rect b="b" l="l" r="r" t="t"/>
                  <a:pathLst>
                    <a:path extrusionOk="0" h="559117" w="295012">
                      <a:moveTo>
                        <a:pt x="0" y="559118"/>
                      </a:moveTo>
                      <a:lnTo>
                        <a:pt x="0" y="0"/>
                      </a:lnTo>
                      <a:lnTo>
                        <a:pt x="295013" y="179070"/>
                      </a:lnTo>
                      <a:close/>
                    </a:path>
                  </a:pathLst>
                </a:custGeom>
                <a:solidFill>
                  <a:schemeClr val="dk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80" name="Google Shape;780;p14"/>
                <p:cNvSpPr/>
                <p:nvPr/>
              </p:nvSpPr>
              <p:spPr>
                <a:xfrm>
                  <a:off x="5796229" y="2387917"/>
                  <a:ext cx="350208" cy="427672"/>
                </a:xfrm>
                <a:custGeom>
                  <a:rect b="b" l="l" r="r" t="t"/>
                  <a:pathLst>
                    <a:path extrusionOk="0" h="427672" w="350208">
                      <a:moveTo>
                        <a:pt x="0" y="427673"/>
                      </a:moveTo>
                      <a:lnTo>
                        <a:pt x="350208" y="352425"/>
                      </a:lnTo>
                      <a:lnTo>
                        <a:pt x="350208" y="0"/>
                      </a:lnTo>
                      <a:close/>
                    </a:path>
                  </a:pathLst>
                </a:custGeom>
                <a:solidFill>
                  <a:schemeClr val="dk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81" name="Google Shape;781;p14"/>
                <p:cNvSpPr/>
                <p:nvPr/>
              </p:nvSpPr>
              <p:spPr>
                <a:xfrm>
                  <a:off x="3978322" y="2260033"/>
                  <a:ext cx="23336" cy="23357"/>
                </a:xfrm>
                <a:custGeom>
                  <a:rect b="b" l="l" r="r" t="t"/>
                  <a:pathLst>
                    <a:path extrusionOk="0" h="23357" w="23336">
                      <a:moveTo>
                        <a:pt x="20233" y="3106"/>
                      </a:moveTo>
                      <a:cubicBezTo>
                        <a:pt x="29750" y="15489"/>
                        <a:pt x="15475" y="29776"/>
                        <a:pt x="3104" y="20251"/>
                      </a:cubicBezTo>
                      <a:cubicBezTo>
                        <a:pt x="-6413" y="7869"/>
                        <a:pt x="7862" y="-6419"/>
                        <a:pt x="20233" y="3106"/>
                      </a:cubicBezTo>
                      <a:close/>
                    </a:path>
                  </a:pathLst>
                </a:custGeom>
                <a:solidFill>
                  <a:schemeClr val="dk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82" name="Google Shape;782;p14"/>
                <p:cNvSpPr/>
                <p:nvPr/>
              </p:nvSpPr>
              <p:spPr>
                <a:xfrm>
                  <a:off x="3509406" y="2386012"/>
                  <a:ext cx="22839" cy="22859"/>
                </a:xfrm>
                <a:custGeom>
                  <a:rect b="b" l="l" r="r" t="t"/>
                  <a:pathLst>
                    <a:path extrusionOk="0" h="22859" w="22839">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dk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83" name="Google Shape;783;p14"/>
                <p:cNvSpPr/>
                <p:nvPr/>
              </p:nvSpPr>
              <p:spPr>
                <a:xfrm>
                  <a:off x="3854856" y="2590800"/>
                  <a:ext cx="22839" cy="22859"/>
                </a:xfrm>
                <a:custGeom>
                  <a:rect b="b" l="l" r="r" t="t"/>
                  <a:pathLst>
                    <a:path extrusionOk="0" h="22859" w="22839">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84" name="Google Shape;784;p14"/>
                <p:cNvSpPr/>
                <p:nvPr/>
              </p:nvSpPr>
              <p:spPr>
                <a:xfrm>
                  <a:off x="4136545" y="2649855"/>
                  <a:ext cx="22839" cy="22859"/>
                </a:xfrm>
                <a:custGeom>
                  <a:rect b="b" l="l" r="r" t="t"/>
                  <a:pathLst>
                    <a:path extrusionOk="0" h="22859" w="22839">
                      <a:moveTo>
                        <a:pt x="22840" y="11430"/>
                      </a:moveTo>
                      <a:cubicBezTo>
                        <a:pt x="22840" y="17742"/>
                        <a:pt x="17727" y="22860"/>
                        <a:pt x="11420" y="22860"/>
                      </a:cubicBezTo>
                      <a:cubicBezTo>
                        <a:pt x="5113" y="22860"/>
                        <a:pt x="0" y="17742"/>
                        <a:pt x="0" y="11430"/>
                      </a:cubicBezTo>
                      <a:cubicBezTo>
                        <a:pt x="0" y="5117"/>
                        <a:pt x="5113" y="0"/>
                        <a:pt x="11420" y="0"/>
                      </a:cubicBezTo>
                      <a:cubicBezTo>
                        <a:pt x="17727" y="0"/>
                        <a:pt x="22840" y="5117"/>
                        <a:pt x="22840" y="1143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85" name="Google Shape;785;p14"/>
                <p:cNvSpPr/>
                <p:nvPr/>
              </p:nvSpPr>
              <p:spPr>
                <a:xfrm>
                  <a:off x="4238372" y="2280285"/>
                  <a:ext cx="22839" cy="22859"/>
                </a:xfrm>
                <a:custGeom>
                  <a:rect b="b" l="l" r="r" t="t"/>
                  <a:pathLst>
                    <a:path extrusionOk="0" h="22859" w="22839">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dk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86" name="Google Shape;786;p14"/>
                <p:cNvSpPr/>
                <p:nvPr/>
              </p:nvSpPr>
              <p:spPr>
                <a:xfrm>
                  <a:off x="4550219" y="2203757"/>
                  <a:ext cx="23431" cy="23514"/>
                </a:xfrm>
                <a:custGeom>
                  <a:rect b="b" l="l" r="r" t="t"/>
                  <a:pathLst>
                    <a:path extrusionOk="0" h="23514" w="23431">
                      <a:moveTo>
                        <a:pt x="23135" y="9852"/>
                      </a:moveTo>
                      <a:cubicBezTo>
                        <a:pt x="25039" y="18425"/>
                        <a:pt x="17425" y="25092"/>
                        <a:pt x="9812" y="23187"/>
                      </a:cubicBezTo>
                      <a:cubicBezTo>
                        <a:pt x="5054" y="22235"/>
                        <a:pt x="1247" y="18425"/>
                        <a:pt x="296" y="13662"/>
                      </a:cubicBezTo>
                      <a:cubicBezTo>
                        <a:pt x="-1608" y="5090"/>
                        <a:pt x="6006" y="-1578"/>
                        <a:pt x="13619" y="327"/>
                      </a:cubicBezTo>
                      <a:cubicBezTo>
                        <a:pt x="18377" y="1280"/>
                        <a:pt x="22184" y="5090"/>
                        <a:pt x="23135" y="9852"/>
                      </a:cubicBezTo>
                      <a:close/>
                    </a:path>
                  </a:pathLst>
                </a:custGeom>
                <a:solidFill>
                  <a:schemeClr val="dk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87" name="Google Shape;787;p14"/>
                <p:cNvSpPr/>
                <p:nvPr/>
              </p:nvSpPr>
              <p:spPr>
                <a:xfrm>
                  <a:off x="4510545" y="2546985"/>
                  <a:ext cx="22839" cy="22859"/>
                </a:xfrm>
                <a:custGeom>
                  <a:rect b="b" l="l" r="r" t="t"/>
                  <a:pathLst>
                    <a:path extrusionOk="0" h="22859" w="22839">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88" name="Google Shape;788;p14"/>
                <p:cNvSpPr/>
                <p:nvPr/>
              </p:nvSpPr>
              <p:spPr>
                <a:xfrm>
                  <a:off x="5195735" y="2878455"/>
                  <a:ext cx="22839" cy="22859"/>
                </a:xfrm>
                <a:custGeom>
                  <a:rect b="b" l="l" r="r" t="t"/>
                  <a:pathLst>
                    <a:path extrusionOk="0" h="22859" w="22839">
                      <a:moveTo>
                        <a:pt x="22840" y="11430"/>
                      </a:moveTo>
                      <a:cubicBezTo>
                        <a:pt x="22840" y="17742"/>
                        <a:pt x="17727" y="22860"/>
                        <a:pt x="11420" y="22860"/>
                      </a:cubicBezTo>
                      <a:cubicBezTo>
                        <a:pt x="5113" y="22860"/>
                        <a:pt x="0" y="17742"/>
                        <a:pt x="0" y="11430"/>
                      </a:cubicBezTo>
                      <a:cubicBezTo>
                        <a:pt x="0" y="5117"/>
                        <a:pt x="5113" y="0"/>
                        <a:pt x="11420" y="0"/>
                      </a:cubicBezTo>
                      <a:cubicBezTo>
                        <a:pt x="17727" y="0"/>
                        <a:pt x="22840" y="5117"/>
                        <a:pt x="22840" y="1143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89" name="Google Shape;789;p14"/>
                <p:cNvSpPr/>
                <p:nvPr/>
              </p:nvSpPr>
              <p:spPr>
                <a:xfrm>
                  <a:off x="4993033" y="2495550"/>
                  <a:ext cx="22839" cy="22859"/>
                </a:xfrm>
                <a:custGeom>
                  <a:rect b="b" l="l" r="r" t="t"/>
                  <a:pathLst>
                    <a:path extrusionOk="0" h="22859" w="22839">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90" name="Google Shape;790;p14"/>
                <p:cNvSpPr/>
                <p:nvPr/>
              </p:nvSpPr>
              <p:spPr>
                <a:xfrm>
                  <a:off x="5594478" y="2142172"/>
                  <a:ext cx="22839" cy="22860"/>
                </a:xfrm>
                <a:custGeom>
                  <a:rect b="b" l="l" r="r" t="t"/>
                  <a:pathLst>
                    <a:path extrusionOk="0" h="22860" w="22839">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dk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91" name="Google Shape;791;p14"/>
                <p:cNvSpPr/>
                <p:nvPr/>
              </p:nvSpPr>
              <p:spPr>
                <a:xfrm>
                  <a:off x="5628738" y="2554605"/>
                  <a:ext cx="22839" cy="22859"/>
                </a:xfrm>
                <a:custGeom>
                  <a:rect b="b" l="l" r="r" t="t"/>
                  <a:pathLst>
                    <a:path extrusionOk="0" h="22859" w="22839">
                      <a:moveTo>
                        <a:pt x="22840" y="11430"/>
                      </a:moveTo>
                      <a:cubicBezTo>
                        <a:pt x="22840" y="17742"/>
                        <a:pt x="17727" y="22860"/>
                        <a:pt x="11420" y="22860"/>
                      </a:cubicBezTo>
                      <a:cubicBezTo>
                        <a:pt x="5113" y="22860"/>
                        <a:pt x="0" y="17742"/>
                        <a:pt x="0" y="11430"/>
                      </a:cubicBezTo>
                      <a:cubicBezTo>
                        <a:pt x="0" y="5117"/>
                        <a:pt x="5113" y="0"/>
                        <a:pt x="11420" y="0"/>
                      </a:cubicBezTo>
                      <a:cubicBezTo>
                        <a:pt x="17727" y="0"/>
                        <a:pt x="22840" y="5117"/>
                        <a:pt x="22840" y="1143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92" name="Google Shape;792;p14"/>
                <p:cNvSpPr/>
                <p:nvPr/>
              </p:nvSpPr>
              <p:spPr>
                <a:xfrm>
                  <a:off x="5784809" y="2804160"/>
                  <a:ext cx="22839" cy="22859"/>
                </a:xfrm>
                <a:custGeom>
                  <a:rect b="b" l="l" r="r" t="t"/>
                  <a:pathLst>
                    <a:path extrusionOk="0" h="22859" w="22839">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793" name="Google Shape;793;p14"/>
              <p:cNvGrpSpPr/>
              <p:nvPr/>
            </p:nvGrpSpPr>
            <p:grpSpPr>
              <a:xfrm>
                <a:off x="2149076" y="3985432"/>
                <a:ext cx="2511421" cy="1165511"/>
                <a:chOff x="4510545" y="2142172"/>
                <a:chExt cx="1635892" cy="759142"/>
              </a:xfrm>
            </p:grpSpPr>
            <p:sp>
              <p:nvSpPr>
                <p:cNvPr id="794" name="Google Shape;794;p14"/>
                <p:cNvSpPr/>
                <p:nvPr/>
              </p:nvSpPr>
              <p:spPr>
                <a:xfrm>
                  <a:off x="5605898" y="2153602"/>
                  <a:ext cx="540538" cy="661987"/>
                </a:xfrm>
                <a:custGeom>
                  <a:rect b="b" l="l" r="r" t="t"/>
                  <a:pathLst>
                    <a:path extrusionOk="0" h="661987" w="540538">
                      <a:moveTo>
                        <a:pt x="0" y="0"/>
                      </a:moveTo>
                      <a:lnTo>
                        <a:pt x="540539" y="234315"/>
                      </a:lnTo>
                      <a:lnTo>
                        <a:pt x="190331" y="661988"/>
                      </a:lnTo>
                      <a:close/>
                    </a:path>
                  </a:pathLst>
                </a:custGeom>
                <a:solidFill>
                  <a:schemeClr val="dk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95" name="Google Shape;795;p14"/>
                <p:cNvSpPr/>
                <p:nvPr/>
              </p:nvSpPr>
              <p:spPr>
                <a:xfrm>
                  <a:off x="4562886" y="2212657"/>
                  <a:ext cx="644269" cy="677227"/>
                </a:xfrm>
                <a:custGeom>
                  <a:rect b="b" l="l" r="r" t="t"/>
                  <a:pathLst>
                    <a:path extrusionOk="0" h="677227" w="644269">
                      <a:moveTo>
                        <a:pt x="441567" y="294322"/>
                      </a:moveTo>
                      <a:lnTo>
                        <a:pt x="644269" y="677227"/>
                      </a:lnTo>
                      <a:lnTo>
                        <a:pt x="0" y="0"/>
                      </a:lnTo>
                      <a:close/>
                    </a:path>
                  </a:pathLst>
                </a:custGeom>
                <a:solidFill>
                  <a:schemeClr val="dk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96" name="Google Shape;796;p14"/>
                <p:cNvSpPr/>
                <p:nvPr/>
              </p:nvSpPr>
              <p:spPr>
                <a:xfrm>
                  <a:off x="5004453" y="2153602"/>
                  <a:ext cx="601445" cy="736282"/>
                </a:xfrm>
                <a:custGeom>
                  <a:rect b="b" l="l" r="r" t="t"/>
                  <a:pathLst>
                    <a:path extrusionOk="0" h="736282" w="601445">
                      <a:moveTo>
                        <a:pt x="601445" y="0"/>
                      </a:moveTo>
                      <a:lnTo>
                        <a:pt x="202702" y="736282"/>
                      </a:lnTo>
                      <a:lnTo>
                        <a:pt x="0" y="353378"/>
                      </a:lnTo>
                      <a:close/>
                    </a:path>
                  </a:pathLst>
                </a:custGeom>
                <a:solidFill>
                  <a:schemeClr val="dk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97" name="Google Shape;797;p14"/>
                <p:cNvSpPr/>
                <p:nvPr/>
              </p:nvSpPr>
              <p:spPr>
                <a:xfrm>
                  <a:off x="5207155" y="2153602"/>
                  <a:ext cx="433002" cy="736282"/>
                </a:xfrm>
                <a:custGeom>
                  <a:rect b="b" l="l" r="r" t="t"/>
                  <a:pathLst>
                    <a:path extrusionOk="0" h="736282" w="433002">
                      <a:moveTo>
                        <a:pt x="433002" y="412432"/>
                      </a:moveTo>
                      <a:lnTo>
                        <a:pt x="398743" y="0"/>
                      </a:lnTo>
                      <a:lnTo>
                        <a:pt x="0" y="736282"/>
                      </a:lnTo>
                      <a:close/>
                    </a:path>
                  </a:pathLst>
                </a:custGeom>
                <a:solidFill>
                  <a:schemeClr val="dk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98" name="Google Shape;798;p14"/>
                <p:cNvSpPr/>
                <p:nvPr/>
              </p:nvSpPr>
              <p:spPr>
                <a:xfrm>
                  <a:off x="5605898" y="2153602"/>
                  <a:ext cx="190330" cy="661987"/>
                </a:xfrm>
                <a:custGeom>
                  <a:rect b="b" l="l" r="r" t="t"/>
                  <a:pathLst>
                    <a:path extrusionOk="0" h="661987" w="190330">
                      <a:moveTo>
                        <a:pt x="190331" y="661988"/>
                      </a:moveTo>
                      <a:lnTo>
                        <a:pt x="0" y="0"/>
                      </a:lnTo>
                      <a:lnTo>
                        <a:pt x="34260" y="412432"/>
                      </a:lnTo>
                      <a:close/>
                    </a:path>
                  </a:pathLst>
                </a:custGeom>
                <a:solidFill>
                  <a:schemeClr val="dk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99" name="Google Shape;799;p14"/>
                <p:cNvSpPr/>
                <p:nvPr/>
              </p:nvSpPr>
              <p:spPr>
                <a:xfrm>
                  <a:off x="4521965" y="2212657"/>
                  <a:ext cx="685190" cy="677227"/>
                </a:xfrm>
                <a:custGeom>
                  <a:rect b="b" l="l" r="r" t="t"/>
                  <a:pathLst>
                    <a:path extrusionOk="0" h="677227" w="685190">
                      <a:moveTo>
                        <a:pt x="685190" y="677227"/>
                      </a:moveTo>
                      <a:lnTo>
                        <a:pt x="0" y="345758"/>
                      </a:lnTo>
                      <a:lnTo>
                        <a:pt x="40921" y="0"/>
                      </a:lnTo>
                      <a:close/>
                    </a:path>
                  </a:pathLst>
                </a:custGeom>
                <a:solidFill>
                  <a:schemeClr val="dk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00" name="Google Shape;800;p14"/>
                <p:cNvSpPr/>
                <p:nvPr/>
              </p:nvSpPr>
              <p:spPr>
                <a:xfrm>
                  <a:off x="5796229" y="2387917"/>
                  <a:ext cx="350208" cy="427672"/>
                </a:xfrm>
                <a:custGeom>
                  <a:rect b="b" l="l" r="r" t="t"/>
                  <a:pathLst>
                    <a:path extrusionOk="0" h="427672" w="350208">
                      <a:moveTo>
                        <a:pt x="0" y="427673"/>
                      </a:moveTo>
                      <a:lnTo>
                        <a:pt x="350208" y="352425"/>
                      </a:lnTo>
                      <a:lnTo>
                        <a:pt x="350208" y="0"/>
                      </a:lnTo>
                      <a:close/>
                    </a:path>
                  </a:pathLst>
                </a:custGeom>
                <a:solidFill>
                  <a:schemeClr val="dk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01" name="Google Shape;801;p14"/>
                <p:cNvSpPr/>
                <p:nvPr/>
              </p:nvSpPr>
              <p:spPr>
                <a:xfrm>
                  <a:off x="4550219" y="2203757"/>
                  <a:ext cx="23431" cy="23514"/>
                </a:xfrm>
                <a:custGeom>
                  <a:rect b="b" l="l" r="r" t="t"/>
                  <a:pathLst>
                    <a:path extrusionOk="0" h="23514" w="23431">
                      <a:moveTo>
                        <a:pt x="23135" y="9852"/>
                      </a:moveTo>
                      <a:cubicBezTo>
                        <a:pt x="25039" y="18425"/>
                        <a:pt x="17425" y="25092"/>
                        <a:pt x="9812" y="23187"/>
                      </a:cubicBezTo>
                      <a:cubicBezTo>
                        <a:pt x="5054" y="22235"/>
                        <a:pt x="1247" y="18425"/>
                        <a:pt x="296" y="13662"/>
                      </a:cubicBezTo>
                      <a:cubicBezTo>
                        <a:pt x="-1608" y="5090"/>
                        <a:pt x="6006" y="-1578"/>
                        <a:pt x="13619" y="327"/>
                      </a:cubicBezTo>
                      <a:cubicBezTo>
                        <a:pt x="18377" y="1280"/>
                        <a:pt x="22184" y="5090"/>
                        <a:pt x="23135" y="9852"/>
                      </a:cubicBezTo>
                      <a:close/>
                    </a:path>
                  </a:pathLst>
                </a:custGeom>
                <a:solidFill>
                  <a:schemeClr val="dk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02" name="Google Shape;802;p14"/>
                <p:cNvSpPr/>
                <p:nvPr/>
              </p:nvSpPr>
              <p:spPr>
                <a:xfrm>
                  <a:off x="4510545" y="2546985"/>
                  <a:ext cx="22839" cy="22859"/>
                </a:xfrm>
                <a:custGeom>
                  <a:rect b="b" l="l" r="r" t="t"/>
                  <a:pathLst>
                    <a:path extrusionOk="0" h="22859" w="22839">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03" name="Google Shape;803;p14"/>
                <p:cNvSpPr/>
                <p:nvPr/>
              </p:nvSpPr>
              <p:spPr>
                <a:xfrm>
                  <a:off x="5195735" y="2878455"/>
                  <a:ext cx="22839" cy="22859"/>
                </a:xfrm>
                <a:custGeom>
                  <a:rect b="b" l="l" r="r" t="t"/>
                  <a:pathLst>
                    <a:path extrusionOk="0" h="22859" w="22839">
                      <a:moveTo>
                        <a:pt x="22840" y="11430"/>
                      </a:moveTo>
                      <a:cubicBezTo>
                        <a:pt x="22840" y="17742"/>
                        <a:pt x="17727" y="22860"/>
                        <a:pt x="11420" y="22860"/>
                      </a:cubicBezTo>
                      <a:cubicBezTo>
                        <a:pt x="5113" y="22860"/>
                        <a:pt x="0" y="17742"/>
                        <a:pt x="0" y="11430"/>
                      </a:cubicBezTo>
                      <a:cubicBezTo>
                        <a:pt x="0" y="5117"/>
                        <a:pt x="5113" y="0"/>
                        <a:pt x="11420" y="0"/>
                      </a:cubicBezTo>
                      <a:cubicBezTo>
                        <a:pt x="17727" y="0"/>
                        <a:pt x="22840" y="5117"/>
                        <a:pt x="22840" y="1143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04" name="Google Shape;804;p14"/>
                <p:cNvSpPr/>
                <p:nvPr/>
              </p:nvSpPr>
              <p:spPr>
                <a:xfrm>
                  <a:off x="4993033" y="2495550"/>
                  <a:ext cx="22839" cy="22859"/>
                </a:xfrm>
                <a:custGeom>
                  <a:rect b="b" l="l" r="r" t="t"/>
                  <a:pathLst>
                    <a:path extrusionOk="0" h="22859" w="22839">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dk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05" name="Google Shape;805;p14"/>
                <p:cNvSpPr/>
                <p:nvPr/>
              </p:nvSpPr>
              <p:spPr>
                <a:xfrm>
                  <a:off x="5594478" y="2142172"/>
                  <a:ext cx="22839" cy="22860"/>
                </a:xfrm>
                <a:custGeom>
                  <a:rect b="b" l="l" r="r" t="t"/>
                  <a:pathLst>
                    <a:path extrusionOk="0" h="22860" w="22839">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dk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06" name="Google Shape;806;p14"/>
                <p:cNvSpPr/>
                <p:nvPr/>
              </p:nvSpPr>
              <p:spPr>
                <a:xfrm>
                  <a:off x="5628738" y="2554605"/>
                  <a:ext cx="22839" cy="22859"/>
                </a:xfrm>
                <a:custGeom>
                  <a:rect b="b" l="l" r="r" t="t"/>
                  <a:pathLst>
                    <a:path extrusionOk="0" h="22859" w="22839">
                      <a:moveTo>
                        <a:pt x="22840" y="11430"/>
                      </a:moveTo>
                      <a:cubicBezTo>
                        <a:pt x="22840" y="17742"/>
                        <a:pt x="17727" y="22860"/>
                        <a:pt x="11420" y="22860"/>
                      </a:cubicBezTo>
                      <a:cubicBezTo>
                        <a:pt x="5113" y="22860"/>
                        <a:pt x="0" y="17742"/>
                        <a:pt x="0" y="11430"/>
                      </a:cubicBezTo>
                      <a:cubicBezTo>
                        <a:pt x="0" y="5117"/>
                        <a:pt x="5113" y="0"/>
                        <a:pt x="11420" y="0"/>
                      </a:cubicBezTo>
                      <a:cubicBezTo>
                        <a:pt x="17727" y="0"/>
                        <a:pt x="22840" y="5117"/>
                        <a:pt x="22840" y="1143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07" name="Google Shape;807;p14"/>
                <p:cNvSpPr/>
                <p:nvPr/>
              </p:nvSpPr>
              <p:spPr>
                <a:xfrm>
                  <a:off x="5784809" y="2804160"/>
                  <a:ext cx="22839" cy="22859"/>
                </a:xfrm>
                <a:custGeom>
                  <a:rect b="b" l="l" r="r" t="t"/>
                  <a:pathLst>
                    <a:path extrusionOk="0" h="22859" w="22839">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808" name="Google Shape;808;p14"/>
            <p:cNvGrpSpPr/>
            <p:nvPr/>
          </p:nvGrpSpPr>
          <p:grpSpPr>
            <a:xfrm rot="2993134">
              <a:off x="8430532" y="57559"/>
              <a:ext cx="669078" cy="673935"/>
              <a:chOff x="8137945" y="7"/>
              <a:chExt cx="1006063" cy="1013365"/>
            </a:xfrm>
          </p:grpSpPr>
          <p:sp>
            <p:nvSpPr>
              <p:cNvPr id="809" name="Google Shape;809;p14"/>
              <p:cNvSpPr/>
              <p:nvPr/>
            </p:nvSpPr>
            <p:spPr>
              <a:xfrm>
                <a:off x="8140071" y="536515"/>
                <a:ext cx="1003917" cy="476857"/>
              </a:xfrm>
              <a:custGeom>
                <a:rect b="b" l="l" r="r" t="t"/>
                <a:pathLst>
                  <a:path extrusionOk="0" h="213359" w="449180">
                    <a:moveTo>
                      <a:pt x="239817" y="0"/>
                    </a:moveTo>
                    <a:lnTo>
                      <a:pt x="449180" y="213360"/>
                    </a:lnTo>
                    <a:lnTo>
                      <a:pt x="0" y="952"/>
                    </a:lnTo>
                    <a:close/>
                  </a:path>
                </a:pathLst>
              </a:custGeom>
              <a:solidFill>
                <a:schemeClr val="lt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10" name="Google Shape;810;p14"/>
              <p:cNvSpPr/>
              <p:nvPr/>
            </p:nvSpPr>
            <p:spPr>
              <a:xfrm>
                <a:off x="8676081" y="7"/>
                <a:ext cx="467926" cy="1013324"/>
              </a:xfrm>
              <a:custGeom>
                <a:rect b="b" l="l" r="r" t="t"/>
                <a:pathLst>
                  <a:path extrusionOk="0" h="453389" w="209363">
                    <a:moveTo>
                      <a:pt x="0" y="240030"/>
                    </a:moveTo>
                    <a:lnTo>
                      <a:pt x="209364" y="453390"/>
                    </a:lnTo>
                    <a:lnTo>
                      <a:pt x="10468" y="0"/>
                    </a:lnTo>
                    <a:close/>
                  </a:path>
                </a:pathLst>
              </a:custGeom>
              <a:solidFill>
                <a:schemeClr val="dk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11" name="Google Shape;811;p14"/>
              <p:cNvSpPr/>
              <p:nvPr/>
            </p:nvSpPr>
            <p:spPr>
              <a:xfrm>
                <a:off x="8137945" y="4265"/>
                <a:ext cx="559385" cy="536465"/>
              </a:xfrm>
              <a:custGeom>
                <a:rect b="b" l="l" r="r" t="t"/>
                <a:pathLst>
                  <a:path extrusionOk="0" h="240029" w="250284">
                    <a:moveTo>
                      <a:pt x="0" y="240030"/>
                    </a:moveTo>
                    <a:lnTo>
                      <a:pt x="250285" y="0"/>
                    </a:lnTo>
                    <a:lnTo>
                      <a:pt x="239817" y="239078"/>
                    </a:lnTo>
                    <a:close/>
                  </a:path>
                </a:pathLst>
              </a:custGeom>
              <a:solidFill>
                <a:schemeClr val="accent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812" name="Google Shape;812;p14"/>
          <p:cNvGrpSpPr/>
          <p:nvPr/>
        </p:nvGrpSpPr>
        <p:grpSpPr>
          <a:xfrm>
            <a:off x="314449" y="1667598"/>
            <a:ext cx="797563" cy="1051691"/>
            <a:chOff x="-2065687" y="1646185"/>
            <a:chExt cx="717426" cy="946021"/>
          </a:xfrm>
        </p:grpSpPr>
        <p:sp>
          <p:nvSpPr>
            <p:cNvPr id="813" name="Google Shape;813;p14"/>
            <p:cNvSpPr/>
            <p:nvPr/>
          </p:nvSpPr>
          <p:spPr>
            <a:xfrm>
              <a:off x="-2065687" y="1650487"/>
              <a:ext cx="610130" cy="769794"/>
            </a:xfrm>
            <a:custGeom>
              <a:rect b="b" l="l" r="r" t="t"/>
              <a:pathLst>
                <a:path extrusionOk="0" h="170497" w="135134">
                  <a:moveTo>
                    <a:pt x="130377" y="170497"/>
                  </a:moveTo>
                  <a:lnTo>
                    <a:pt x="0" y="104775"/>
                  </a:lnTo>
                  <a:lnTo>
                    <a:pt x="135135" y="0"/>
                  </a:lnTo>
                  <a:close/>
                </a:path>
              </a:pathLst>
            </a:custGeom>
            <a:solidFill>
              <a:schemeClr val="accent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14" name="Google Shape;814;p14"/>
            <p:cNvSpPr/>
            <p:nvPr/>
          </p:nvSpPr>
          <p:spPr>
            <a:xfrm>
              <a:off x="-2065687" y="2123450"/>
              <a:ext cx="588648" cy="468756"/>
            </a:xfrm>
            <a:custGeom>
              <a:rect b="b" l="l" r="r" t="t"/>
              <a:pathLst>
                <a:path extrusionOk="0" h="103822" w="130376">
                  <a:moveTo>
                    <a:pt x="0" y="0"/>
                  </a:moveTo>
                  <a:lnTo>
                    <a:pt x="130377" y="65722"/>
                  </a:lnTo>
                  <a:lnTo>
                    <a:pt x="29501" y="103822"/>
                  </a:lnTo>
                  <a:close/>
                </a:path>
              </a:pathLst>
            </a:custGeom>
            <a:solidFill>
              <a:schemeClr val="lt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15" name="Google Shape;815;p14"/>
            <p:cNvSpPr/>
            <p:nvPr/>
          </p:nvSpPr>
          <p:spPr>
            <a:xfrm>
              <a:off x="-1477160" y="1646185"/>
              <a:ext cx="128899" cy="774097"/>
            </a:xfrm>
            <a:custGeom>
              <a:rect b="b" l="l" r="r" t="t"/>
              <a:pathLst>
                <a:path extrusionOk="0" h="171450" w="28549">
                  <a:moveTo>
                    <a:pt x="28550" y="115253"/>
                  </a:moveTo>
                  <a:lnTo>
                    <a:pt x="0" y="171450"/>
                  </a:lnTo>
                  <a:lnTo>
                    <a:pt x="4758" y="0"/>
                  </a:lnTo>
                  <a:close/>
                </a:path>
              </a:pathLst>
            </a:custGeom>
            <a:solidFill>
              <a:schemeClr val="dk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16" name="Google Shape;816;p14"/>
            <p:cNvSpPr/>
            <p:nvPr/>
          </p:nvSpPr>
          <p:spPr>
            <a:xfrm>
              <a:off x="-2065687" y="1646185"/>
              <a:ext cx="610130" cy="473059"/>
            </a:xfrm>
            <a:custGeom>
              <a:rect b="b" l="l" r="r" t="t"/>
              <a:pathLst>
                <a:path extrusionOk="0" h="104775" w="135134">
                  <a:moveTo>
                    <a:pt x="28550" y="48578"/>
                  </a:moveTo>
                  <a:lnTo>
                    <a:pt x="0" y="104775"/>
                  </a:lnTo>
                  <a:lnTo>
                    <a:pt x="135135" y="0"/>
                  </a:lnTo>
                  <a:close/>
                </a:path>
              </a:pathLst>
            </a:custGeom>
            <a:solidFill>
              <a:schemeClr val="dk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817" name="Google Shape;817;p14"/>
          <p:cNvGrpSpPr/>
          <p:nvPr/>
        </p:nvGrpSpPr>
        <p:grpSpPr>
          <a:xfrm flipH="1" rot="10800000">
            <a:off x="258903" y="372419"/>
            <a:ext cx="630115" cy="830890"/>
            <a:chOff x="-2065687" y="1646185"/>
            <a:chExt cx="717426" cy="946021"/>
          </a:xfrm>
        </p:grpSpPr>
        <p:sp>
          <p:nvSpPr>
            <p:cNvPr id="818" name="Google Shape;818;p14"/>
            <p:cNvSpPr/>
            <p:nvPr/>
          </p:nvSpPr>
          <p:spPr>
            <a:xfrm>
              <a:off x="-2065687" y="1650487"/>
              <a:ext cx="610130" cy="769794"/>
            </a:xfrm>
            <a:custGeom>
              <a:rect b="b" l="l" r="r" t="t"/>
              <a:pathLst>
                <a:path extrusionOk="0" h="170497" w="135134">
                  <a:moveTo>
                    <a:pt x="130377" y="170497"/>
                  </a:moveTo>
                  <a:lnTo>
                    <a:pt x="0" y="104775"/>
                  </a:lnTo>
                  <a:lnTo>
                    <a:pt x="135135" y="0"/>
                  </a:lnTo>
                  <a:close/>
                </a:path>
              </a:pathLst>
            </a:custGeom>
            <a:solidFill>
              <a:schemeClr val="accent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19" name="Google Shape;819;p14"/>
            <p:cNvSpPr/>
            <p:nvPr/>
          </p:nvSpPr>
          <p:spPr>
            <a:xfrm>
              <a:off x="-2065687" y="2123450"/>
              <a:ext cx="588648" cy="468756"/>
            </a:xfrm>
            <a:custGeom>
              <a:rect b="b" l="l" r="r" t="t"/>
              <a:pathLst>
                <a:path extrusionOk="0" h="103822" w="130376">
                  <a:moveTo>
                    <a:pt x="0" y="0"/>
                  </a:moveTo>
                  <a:lnTo>
                    <a:pt x="130377" y="65722"/>
                  </a:lnTo>
                  <a:lnTo>
                    <a:pt x="29501" y="103822"/>
                  </a:lnTo>
                  <a:close/>
                </a:path>
              </a:pathLst>
            </a:custGeom>
            <a:solidFill>
              <a:schemeClr val="lt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20" name="Google Shape;820;p14"/>
            <p:cNvSpPr/>
            <p:nvPr/>
          </p:nvSpPr>
          <p:spPr>
            <a:xfrm>
              <a:off x="-1477160" y="1646185"/>
              <a:ext cx="128899" cy="774097"/>
            </a:xfrm>
            <a:custGeom>
              <a:rect b="b" l="l" r="r" t="t"/>
              <a:pathLst>
                <a:path extrusionOk="0" h="171450" w="28549">
                  <a:moveTo>
                    <a:pt x="28550" y="115253"/>
                  </a:moveTo>
                  <a:lnTo>
                    <a:pt x="0" y="171450"/>
                  </a:lnTo>
                  <a:lnTo>
                    <a:pt x="4758" y="0"/>
                  </a:lnTo>
                  <a:close/>
                </a:path>
              </a:pathLst>
            </a:custGeom>
            <a:solidFill>
              <a:schemeClr val="dk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21" name="Google Shape;821;p14"/>
            <p:cNvSpPr/>
            <p:nvPr/>
          </p:nvSpPr>
          <p:spPr>
            <a:xfrm>
              <a:off x="-2065687" y="1646185"/>
              <a:ext cx="610130" cy="473059"/>
            </a:xfrm>
            <a:custGeom>
              <a:rect b="b" l="l" r="r" t="t"/>
              <a:pathLst>
                <a:path extrusionOk="0" h="104775" w="135134">
                  <a:moveTo>
                    <a:pt x="28550" y="48578"/>
                  </a:moveTo>
                  <a:lnTo>
                    <a:pt x="0" y="104775"/>
                  </a:lnTo>
                  <a:lnTo>
                    <a:pt x="135135" y="0"/>
                  </a:lnTo>
                  <a:close/>
                </a:path>
              </a:pathLst>
            </a:custGeom>
            <a:solidFill>
              <a:schemeClr val="dk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1">
    <p:spTree>
      <p:nvGrpSpPr>
        <p:cNvPr id="822" name="Shape 822"/>
        <p:cNvGrpSpPr/>
        <p:nvPr/>
      </p:nvGrpSpPr>
      <p:grpSpPr>
        <a:xfrm>
          <a:off x="0" y="0"/>
          <a:ext cx="0" cy="0"/>
          <a:chOff x="0" y="0"/>
          <a:chExt cx="0" cy="0"/>
        </a:xfrm>
      </p:grpSpPr>
      <p:grpSp>
        <p:nvGrpSpPr>
          <p:cNvPr id="823" name="Google Shape;823;p15"/>
          <p:cNvGrpSpPr/>
          <p:nvPr/>
        </p:nvGrpSpPr>
        <p:grpSpPr>
          <a:xfrm>
            <a:off x="-734" y="726338"/>
            <a:ext cx="9144316" cy="4094951"/>
            <a:chOff x="-734" y="726338"/>
            <a:chExt cx="9144316" cy="4094951"/>
          </a:xfrm>
        </p:grpSpPr>
        <p:grpSp>
          <p:nvGrpSpPr>
            <p:cNvPr id="824" name="Google Shape;824;p15"/>
            <p:cNvGrpSpPr/>
            <p:nvPr/>
          </p:nvGrpSpPr>
          <p:grpSpPr>
            <a:xfrm>
              <a:off x="-734" y="726338"/>
              <a:ext cx="9144013" cy="4094951"/>
              <a:chOff x="3542714" y="4065269"/>
              <a:chExt cx="2488573" cy="1114424"/>
            </a:xfrm>
          </p:grpSpPr>
          <p:sp>
            <p:nvSpPr>
              <p:cNvPr id="825" name="Google Shape;825;p15"/>
              <p:cNvSpPr/>
              <p:nvPr/>
            </p:nvSpPr>
            <p:spPr>
              <a:xfrm>
                <a:off x="3697833" y="4065269"/>
                <a:ext cx="983057" cy="432435"/>
              </a:xfrm>
              <a:custGeom>
                <a:rect b="b" l="l" r="r" t="t"/>
                <a:pathLst>
                  <a:path extrusionOk="0" h="432435" w="983057">
                    <a:moveTo>
                      <a:pt x="235058" y="0"/>
                    </a:moveTo>
                    <a:lnTo>
                      <a:pt x="0" y="432435"/>
                    </a:lnTo>
                    <a:lnTo>
                      <a:pt x="717547" y="335280"/>
                    </a:lnTo>
                    <a:lnTo>
                      <a:pt x="983058" y="48578"/>
                    </a:lnTo>
                    <a:close/>
                  </a:path>
                </a:pathLst>
              </a:custGeom>
              <a:noFill/>
              <a:ln cap="rnd"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26" name="Google Shape;826;p15"/>
              <p:cNvSpPr/>
              <p:nvPr/>
            </p:nvSpPr>
            <p:spPr>
              <a:xfrm>
                <a:off x="4415380" y="4113847"/>
                <a:ext cx="551007" cy="728662"/>
              </a:xfrm>
              <a:custGeom>
                <a:rect b="b" l="l" r="r" t="t"/>
                <a:pathLst>
                  <a:path extrusionOk="0" h="728662" w="551007">
                    <a:moveTo>
                      <a:pt x="211267" y="728663"/>
                    </a:moveTo>
                    <a:lnTo>
                      <a:pt x="551007" y="220028"/>
                    </a:lnTo>
                    <a:lnTo>
                      <a:pt x="265511" y="0"/>
                    </a:lnTo>
                    <a:lnTo>
                      <a:pt x="0" y="286703"/>
                    </a:lnTo>
                    <a:close/>
                  </a:path>
                </a:pathLst>
              </a:custGeom>
              <a:noFill/>
              <a:ln cap="rnd"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27" name="Google Shape;827;p15"/>
              <p:cNvSpPr/>
              <p:nvPr/>
            </p:nvSpPr>
            <p:spPr>
              <a:xfrm>
                <a:off x="4626647" y="4223384"/>
                <a:ext cx="717546" cy="619125"/>
              </a:xfrm>
              <a:custGeom>
                <a:rect b="b" l="l" r="r" t="t"/>
                <a:pathLst>
                  <a:path extrusionOk="0" h="619125" w="717546">
                    <a:moveTo>
                      <a:pt x="0" y="619125"/>
                    </a:moveTo>
                    <a:lnTo>
                      <a:pt x="717547" y="267653"/>
                    </a:lnTo>
                    <a:lnTo>
                      <a:pt x="630946" y="0"/>
                    </a:lnTo>
                    <a:lnTo>
                      <a:pt x="339740" y="110490"/>
                    </a:lnTo>
                    <a:close/>
                  </a:path>
                </a:pathLst>
              </a:custGeom>
              <a:noFill/>
              <a:ln cap="rnd"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28" name="Google Shape;828;p15"/>
              <p:cNvSpPr/>
              <p:nvPr/>
            </p:nvSpPr>
            <p:spPr>
              <a:xfrm>
                <a:off x="5257593" y="4223384"/>
                <a:ext cx="524361" cy="525780"/>
              </a:xfrm>
              <a:custGeom>
                <a:rect b="b" l="l" r="r" t="t"/>
                <a:pathLst>
                  <a:path extrusionOk="0" h="525780" w="524361">
                    <a:moveTo>
                      <a:pt x="86601" y="267653"/>
                    </a:moveTo>
                    <a:lnTo>
                      <a:pt x="524361" y="525780"/>
                    </a:lnTo>
                    <a:lnTo>
                      <a:pt x="428244" y="33338"/>
                    </a:lnTo>
                    <a:lnTo>
                      <a:pt x="0" y="0"/>
                    </a:lnTo>
                    <a:close/>
                  </a:path>
                </a:pathLst>
              </a:custGeom>
              <a:noFill/>
              <a:ln cap="rnd"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29" name="Google Shape;829;p15"/>
              <p:cNvSpPr/>
              <p:nvPr/>
            </p:nvSpPr>
            <p:spPr>
              <a:xfrm>
                <a:off x="3542714" y="4065269"/>
                <a:ext cx="390177" cy="512445"/>
              </a:xfrm>
              <a:custGeom>
                <a:rect b="b" l="l" r="r" t="t"/>
                <a:pathLst>
                  <a:path extrusionOk="0" h="512445" w="390177">
                    <a:moveTo>
                      <a:pt x="155120" y="432435"/>
                    </a:moveTo>
                    <a:lnTo>
                      <a:pt x="0" y="512445"/>
                    </a:lnTo>
                    <a:lnTo>
                      <a:pt x="0" y="33338"/>
                    </a:lnTo>
                    <a:lnTo>
                      <a:pt x="390178" y="0"/>
                    </a:lnTo>
                    <a:close/>
                  </a:path>
                </a:pathLst>
              </a:custGeom>
              <a:noFill/>
              <a:ln cap="rnd"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30" name="Google Shape;830;p15"/>
              <p:cNvSpPr/>
              <p:nvPr/>
            </p:nvSpPr>
            <p:spPr>
              <a:xfrm>
                <a:off x="5685837" y="4114800"/>
                <a:ext cx="345450" cy="634365"/>
              </a:xfrm>
              <a:custGeom>
                <a:rect b="b" l="l" r="r" t="t"/>
                <a:pathLst>
                  <a:path extrusionOk="0" h="634365" w="345450">
                    <a:moveTo>
                      <a:pt x="345450" y="460057"/>
                    </a:moveTo>
                    <a:lnTo>
                      <a:pt x="96117" y="634365"/>
                    </a:lnTo>
                    <a:lnTo>
                      <a:pt x="0" y="141922"/>
                    </a:lnTo>
                    <a:lnTo>
                      <a:pt x="345450" y="0"/>
                    </a:lnTo>
                    <a:close/>
                  </a:path>
                </a:pathLst>
              </a:custGeom>
              <a:noFill/>
              <a:ln cap="rnd"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31" name="Google Shape;831;p15"/>
              <p:cNvSpPr/>
              <p:nvPr/>
            </p:nvSpPr>
            <p:spPr>
              <a:xfrm>
                <a:off x="4956870" y="4328160"/>
                <a:ext cx="13323" cy="13334"/>
              </a:xfrm>
              <a:custGeom>
                <a:rect b="b" l="l" r="r" t="t"/>
                <a:pathLst>
                  <a:path extrusionOk="0" h="13334" w="13323">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32" name="Google Shape;832;p15"/>
              <p:cNvSpPr/>
              <p:nvPr/>
            </p:nvSpPr>
            <p:spPr>
              <a:xfrm>
                <a:off x="5775292" y="4742497"/>
                <a:ext cx="13323" cy="13334"/>
              </a:xfrm>
              <a:custGeom>
                <a:rect b="b" l="l" r="r" t="t"/>
                <a:pathLst>
                  <a:path extrusionOk="0" h="13334" w="13323">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33" name="Google Shape;833;p15"/>
              <p:cNvSpPr/>
              <p:nvPr/>
            </p:nvSpPr>
            <p:spPr>
              <a:xfrm>
                <a:off x="5337532" y="4484370"/>
                <a:ext cx="13323" cy="13334"/>
              </a:xfrm>
              <a:custGeom>
                <a:rect b="b" l="l" r="r" t="t"/>
                <a:pathLst>
                  <a:path extrusionOk="0" h="13334" w="13323">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34" name="Google Shape;834;p15"/>
              <p:cNvSpPr/>
              <p:nvPr/>
            </p:nvSpPr>
            <p:spPr>
              <a:xfrm>
                <a:off x="4618082" y="4835842"/>
                <a:ext cx="13323" cy="13334"/>
              </a:xfrm>
              <a:custGeom>
                <a:rect b="b" l="l" r="r" t="t"/>
                <a:pathLst>
                  <a:path extrusionOk="0" h="13334" w="13323">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35" name="Google Shape;835;p15"/>
              <p:cNvSpPr/>
              <p:nvPr/>
            </p:nvSpPr>
            <p:spPr>
              <a:xfrm>
                <a:off x="4408718" y="4393882"/>
                <a:ext cx="13323" cy="13334"/>
              </a:xfrm>
              <a:custGeom>
                <a:rect b="b" l="l" r="r" t="t"/>
                <a:pathLst>
                  <a:path extrusionOk="0" h="13334" w="13323">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36" name="Google Shape;836;p15"/>
              <p:cNvSpPr/>
              <p:nvPr/>
            </p:nvSpPr>
            <p:spPr>
              <a:xfrm>
                <a:off x="3691172" y="4493895"/>
                <a:ext cx="13323" cy="13334"/>
              </a:xfrm>
              <a:custGeom>
                <a:rect b="b" l="l" r="r" t="t"/>
                <a:pathLst>
                  <a:path extrusionOk="0" h="13334" w="13323">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37" name="Google Shape;837;p15"/>
              <p:cNvSpPr/>
              <p:nvPr/>
            </p:nvSpPr>
            <p:spPr>
              <a:xfrm>
                <a:off x="4868367" y="4566284"/>
                <a:ext cx="926910" cy="453390"/>
              </a:xfrm>
              <a:custGeom>
                <a:rect b="b" l="l" r="r" t="t"/>
                <a:pathLst>
                  <a:path extrusionOk="0" h="453390" w="926910">
                    <a:moveTo>
                      <a:pt x="651883" y="405765"/>
                    </a:moveTo>
                    <a:lnTo>
                      <a:pt x="926910" y="0"/>
                    </a:lnTo>
                    <a:lnTo>
                      <a:pt x="414921" y="184785"/>
                    </a:lnTo>
                    <a:lnTo>
                      <a:pt x="0" y="453390"/>
                    </a:lnTo>
                    <a:close/>
                  </a:path>
                </a:pathLst>
              </a:custGeom>
              <a:noFill/>
              <a:ln cap="rnd"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38" name="Google Shape;838;p15"/>
              <p:cNvSpPr/>
              <p:nvPr/>
            </p:nvSpPr>
            <p:spPr>
              <a:xfrm>
                <a:off x="4688504" y="4451032"/>
                <a:ext cx="594783" cy="568642"/>
              </a:xfrm>
              <a:custGeom>
                <a:rect b="b" l="l" r="r" t="t"/>
                <a:pathLst>
                  <a:path extrusionOk="0" h="568642" w="594783">
                    <a:moveTo>
                      <a:pt x="258850" y="0"/>
                    </a:moveTo>
                    <a:lnTo>
                      <a:pt x="0" y="425768"/>
                    </a:lnTo>
                    <a:lnTo>
                      <a:pt x="179862" y="568643"/>
                    </a:lnTo>
                    <a:lnTo>
                      <a:pt x="594783" y="300038"/>
                    </a:lnTo>
                    <a:close/>
                  </a:path>
                </a:pathLst>
              </a:custGeom>
              <a:noFill/>
              <a:ln cap="rnd"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39" name="Google Shape;839;p15"/>
              <p:cNvSpPr/>
              <p:nvPr/>
            </p:nvSpPr>
            <p:spPr>
              <a:xfrm>
                <a:off x="3939553" y="4679632"/>
                <a:ext cx="543394" cy="220980"/>
              </a:xfrm>
              <a:custGeom>
                <a:rect b="b" l="l" r="r" t="t"/>
                <a:pathLst>
                  <a:path extrusionOk="0" h="220980" w="543394">
                    <a:moveTo>
                      <a:pt x="271221" y="0"/>
                    </a:moveTo>
                    <a:lnTo>
                      <a:pt x="42824" y="53340"/>
                    </a:lnTo>
                    <a:lnTo>
                      <a:pt x="0" y="216218"/>
                    </a:lnTo>
                    <a:lnTo>
                      <a:pt x="543394" y="220980"/>
                    </a:lnTo>
                    <a:close/>
                  </a:path>
                </a:pathLst>
              </a:custGeom>
              <a:noFill/>
              <a:ln cap="rnd"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40" name="Google Shape;840;p15"/>
              <p:cNvSpPr/>
              <p:nvPr/>
            </p:nvSpPr>
            <p:spPr>
              <a:xfrm>
                <a:off x="3542714" y="4718684"/>
                <a:ext cx="439663" cy="461009"/>
              </a:xfrm>
              <a:custGeom>
                <a:rect b="b" l="l" r="r" t="t"/>
                <a:pathLst>
                  <a:path extrusionOk="0" h="461009" w="439663">
                    <a:moveTo>
                      <a:pt x="0" y="0"/>
                    </a:moveTo>
                    <a:lnTo>
                      <a:pt x="439664" y="14288"/>
                    </a:lnTo>
                    <a:lnTo>
                      <a:pt x="396839" y="177165"/>
                    </a:lnTo>
                    <a:lnTo>
                      <a:pt x="0" y="461010"/>
                    </a:lnTo>
                    <a:close/>
                  </a:path>
                </a:pathLst>
              </a:custGeom>
              <a:noFill/>
              <a:ln cap="rnd"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41" name="Google Shape;841;p15"/>
              <p:cNvSpPr/>
              <p:nvPr/>
            </p:nvSpPr>
            <p:spPr>
              <a:xfrm>
                <a:off x="4476286" y="4893945"/>
                <a:ext cx="13323" cy="13334"/>
              </a:xfrm>
              <a:custGeom>
                <a:rect b="b" l="l" r="r" t="t"/>
                <a:pathLst>
                  <a:path extrusionOk="0" h="13334" w="13323">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42" name="Google Shape;842;p15"/>
              <p:cNvSpPr/>
              <p:nvPr/>
            </p:nvSpPr>
            <p:spPr>
              <a:xfrm>
                <a:off x="4683746" y="4869180"/>
                <a:ext cx="13323" cy="13334"/>
              </a:xfrm>
              <a:custGeom>
                <a:rect b="b" l="l" r="r" t="t"/>
                <a:pathLst>
                  <a:path extrusionOk="0" h="13334" w="13323">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43" name="Google Shape;843;p15"/>
              <p:cNvSpPr/>
              <p:nvPr/>
            </p:nvSpPr>
            <p:spPr>
              <a:xfrm>
                <a:off x="3932891" y="4889182"/>
                <a:ext cx="13323" cy="13334"/>
              </a:xfrm>
              <a:custGeom>
                <a:rect b="b" l="l" r="r" t="t"/>
                <a:pathLst>
                  <a:path extrusionOk="0" h="13334" w="13323">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44" name="Google Shape;844;p15"/>
              <p:cNvSpPr/>
              <p:nvPr/>
            </p:nvSpPr>
            <p:spPr>
              <a:xfrm>
                <a:off x="3975716" y="4726305"/>
                <a:ext cx="13323" cy="13334"/>
              </a:xfrm>
              <a:custGeom>
                <a:rect b="b" l="l" r="r" t="t"/>
                <a:pathLst>
                  <a:path extrusionOk="0" h="13334" w="13323">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45" name="Google Shape;845;p15"/>
              <p:cNvSpPr/>
              <p:nvPr/>
            </p:nvSpPr>
            <p:spPr>
              <a:xfrm>
                <a:off x="4204113" y="4672965"/>
                <a:ext cx="13323" cy="13334"/>
              </a:xfrm>
              <a:custGeom>
                <a:rect b="b" l="l" r="r" t="t"/>
                <a:pathLst>
                  <a:path extrusionOk="0" h="13334" w="13323">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46" name="Google Shape;846;p15"/>
              <p:cNvSpPr/>
              <p:nvPr/>
            </p:nvSpPr>
            <p:spPr>
              <a:xfrm>
                <a:off x="4941644" y="4445317"/>
                <a:ext cx="13323" cy="13334"/>
              </a:xfrm>
              <a:custGeom>
                <a:rect b="b" l="l" r="r" t="t"/>
                <a:pathLst>
                  <a:path extrusionOk="0" h="13334" w="13323">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47" name="Google Shape;847;p15"/>
              <p:cNvSpPr/>
              <p:nvPr/>
            </p:nvSpPr>
            <p:spPr>
              <a:xfrm>
                <a:off x="5276626" y="4744402"/>
                <a:ext cx="13323" cy="13334"/>
              </a:xfrm>
              <a:custGeom>
                <a:rect b="b" l="l" r="r" t="t"/>
                <a:pathLst>
                  <a:path extrusionOk="0" h="13334" w="13323">
                    <a:moveTo>
                      <a:pt x="13323" y="6667"/>
                    </a:moveTo>
                    <a:cubicBezTo>
                      <a:pt x="13323" y="10350"/>
                      <a:pt x="10340" y="13335"/>
                      <a:pt x="6661" y="13335"/>
                    </a:cubicBezTo>
                    <a:cubicBezTo>
                      <a:pt x="2982" y="13335"/>
                      <a:pt x="0" y="10350"/>
                      <a:pt x="0" y="6667"/>
                    </a:cubicBezTo>
                    <a:cubicBezTo>
                      <a:pt x="0" y="2985"/>
                      <a:pt x="2982" y="0"/>
                      <a:pt x="6661" y="0"/>
                    </a:cubicBezTo>
                    <a:cubicBezTo>
                      <a:pt x="10340" y="0"/>
                      <a:pt x="13323" y="2985"/>
                      <a:pt x="13323" y="6667"/>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48" name="Google Shape;848;p15"/>
              <p:cNvSpPr/>
              <p:nvPr/>
            </p:nvSpPr>
            <p:spPr>
              <a:xfrm>
                <a:off x="5788615" y="4556760"/>
                <a:ext cx="13323" cy="13334"/>
              </a:xfrm>
              <a:custGeom>
                <a:rect b="b" l="l" r="r" t="t"/>
                <a:pathLst>
                  <a:path extrusionOk="0" h="13334" w="13323">
                    <a:moveTo>
                      <a:pt x="13323" y="6668"/>
                    </a:moveTo>
                    <a:cubicBezTo>
                      <a:pt x="13323" y="10350"/>
                      <a:pt x="10341" y="13335"/>
                      <a:pt x="6662" y="13335"/>
                    </a:cubicBezTo>
                    <a:cubicBezTo>
                      <a:pt x="2982" y="13335"/>
                      <a:pt x="0" y="10350"/>
                      <a:pt x="0" y="6668"/>
                    </a:cubicBezTo>
                    <a:cubicBezTo>
                      <a:pt x="0" y="2985"/>
                      <a:pt x="2982" y="0"/>
                      <a:pt x="6662" y="0"/>
                    </a:cubicBezTo>
                    <a:cubicBezTo>
                      <a:pt x="10341" y="0"/>
                      <a:pt x="13323" y="2985"/>
                      <a:pt x="13323" y="6668"/>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49" name="Google Shape;849;p15"/>
              <p:cNvSpPr/>
              <p:nvPr/>
            </p:nvSpPr>
            <p:spPr>
              <a:xfrm>
                <a:off x="5513588" y="4966335"/>
                <a:ext cx="13323" cy="13334"/>
              </a:xfrm>
              <a:custGeom>
                <a:rect b="b" l="l" r="r" t="t"/>
                <a:pathLst>
                  <a:path extrusionOk="0" h="13334" w="13323">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50" name="Google Shape;850;p15"/>
              <p:cNvSpPr/>
              <p:nvPr/>
            </p:nvSpPr>
            <p:spPr>
              <a:xfrm>
                <a:off x="4861705" y="5013007"/>
                <a:ext cx="13323" cy="13334"/>
              </a:xfrm>
              <a:custGeom>
                <a:rect b="b" l="l" r="r" t="t"/>
                <a:pathLst>
                  <a:path extrusionOk="0" h="13334" w="13323">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851" name="Google Shape;851;p15"/>
            <p:cNvSpPr/>
            <p:nvPr/>
          </p:nvSpPr>
          <p:spPr>
            <a:xfrm>
              <a:off x="2453985" y="2143824"/>
              <a:ext cx="2706928" cy="1652207"/>
            </a:xfrm>
            <a:custGeom>
              <a:rect b="b" l="l" r="r" t="t"/>
              <a:pathLst>
                <a:path extrusionOk="0" h="449580" w="736579">
                  <a:moveTo>
                    <a:pt x="736580" y="0"/>
                  </a:moveTo>
                  <a:lnTo>
                    <a:pt x="0" y="228600"/>
                  </a:lnTo>
                  <a:lnTo>
                    <a:pt x="272173" y="449580"/>
                  </a:lnTo>
                  <a:lnTo>
                    <a:pt x="477730" y="425768"/>
                  </a:lnTo>
                  <a:close/>
                </a:path>
              </a:pathLst>
            </a:custGeom>
            <a:noFill/>
            <a:ln cap="rnd"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52" name="Google Shape;852;p15"/>
            <p:cNvSpPr/>
            <p:nvPr/>
          </p:nvSpPr>
          <p:spPr>
            <a:xfrm>
              <a:off x="7265520" y="2567318"/>
              <a:ext cx="1878061" cy="1778222"/>
            </a:xfrm>
            <a:custGeom>
              <a:rect b="b" l="l" r="r" t="t"/>
              <a:pathLst>
                <a:path extrusionOk="0" h="483870" w="511037">
                  <a:moveTo>
                    <a:pt x="275028" y="0"/>
                  </a:moveTo>
                  <a:lnTo>
                    <a:pt x="511038" y="150495"/>
                  </a:lnTo>
                  <a:lnTo>
                    <a:pt x="511038" y="483870"/>
                  </a:lnTo>
                  <a:lnTo>
                    <a:pt x="0" y="405765"/>
                  </a:lnTo>
                  <a:close/>
                </a:path>
              </a:pathLst>
            </a:custGeom>
            <a:noFill/>
            <a:ln cap="rnd"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853" name="Google Shape;853;p15"/>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854" name="Google Shape;854;p15"/>
          <p:cNvGrpSpPr/>
          <p:nvPr/>
        </p:nvGrpSpPr>
        <p:grpSpPr>
          <a:xfrm flipH="1" rot="10800000">
            <a:off x="-777124" y="-669650"/>
            <a:ext cx="2981249" cy="1266398"/>
            <a:chOff x="350304" y="4374911"/>
            <a:chExt cx="2451080" cy="1041189"/>
          </a:xfrm>
        </p:grpSpPr>
        <p:sp>
          <p:nvSpPr>
            <p:cNvPr id="855" name="Google Shape;855;p15"/>
            <p:cNvSpPr/>
            <p:nvPr/>
          </p:nvSpPr>
          <p:spPr>
            <a:xfrm rot="10800000">
              <a:off x="2080380" y="4726207"/>
              <a:ext cx="476064" cy="586840"/>
            </a:xfrm>
            <a:custGeom>
              <a:rect b="b" l="l" r="r" t="t"/>
              <a:pathLst>
                <a:path extrusionOk="0" h="386715" w="262656">
                  <a:moveTo>
                    <a:pt x="262656" y="20955"/>
                  </a:moveTo>
                  <a:lnTo>
                    <a:pt x="157023" y="386715"/>
                  </a:lnTo>
                  <a:lnTo>
                    <a:pt x="0" y="0"/>
                  </a:lnTo>
                  <a:close/>
                </a:path>
              </a:pathLst>
            </a:custGeom>
            <a:solidFill>
              <a:schemeClr val="dk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56" name="Google Shape;856;p15"/>
            <p:cNvSpPr/>
            <p:nvPr/>
          </p:nvSpPr>
          <p:spPr>
            <a:xfrm rot="10800000">
              <a:off x="1518066" y="4726147"/>
              <a:ext cx="753768" cy="676456"/>
            </a:xfrm>
            <a:custGeom>
              <a:rect b="b" l="l" r="r" t="t"/>
              <a:pathLst>
                <a:path extrusionOk="0" h="445770" w="415872">
                  <a:moveTo>
                    <a:pt x="415872" y="0"/>
                  </a:moveTo>
                  <a:lnTo>
                    <a:pt x="0" y="445770"/>
                  </a:lnTo>
                  <a:lnTo>
                    <a:pt x="105634" y="80010"/>
                  </a:lnTo>
                  <a:close/>
                </a:path>
              </a:pathLst>
            </a:custGeom>
            <a:solidFill>
              <a:schemeClr val="dk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57" name="Google Shape;857;p15"/>
            <p:cNvSpPr/>
            <p:nvPr/>
          </p:nvSpPr>
          <p:spPr>
            <a:xfrm rot="10800000">
              <a:off x="350304" y="4374911"/>
              <a:ext cx="1167738" cy="1027692"/>
            </a:xfrm>
            <a:custGeom>
              <a:rect b="b" l="l" r="r" t="t"/>
              <a:pathLst>
                <a:path extrusionOk="0" h="677227" w="644269">
                  <a:moveTo>
                    <a:pt x="441567" y="294322"/>
                  </a:moveTo>
                  <a:lnTo>
                    <a:pt x="644269" y="677227"/>
                  </a:lnTo>
                  <a:lnTo>
                    <a:pt x="0" y="0"/>
                  </a:lnTo>
                  <a:close/>
                </a:path>
              </a:pathLst>
            </a:custGeom>
            <a:solidFill>
              <a:schemeClr val="dk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58" name="Google Shape;858;p15"/>
            <p:cNvSpPr/>
            <p:nvPr/>
          </p:nvSpPr>
          <p:spPr>
            <a:xfrm rot="10800000">
              <a:off x="2271849" y="4726207"/>
              <a:ext cx="510561" cy="586840"/>
            </a:xfrm>
            <a:custGeom>
              <a:rect b="b" l="l" r="r" t="t"/>
              <a:pathLst>
                <a:path extrusionOk="0" h="386715" w="281689">
                  <a:moveTo>
                    <a:pt x="281689" y="386715"/>
                  </a:moveTo>
                  <a:lnTo>
                    <a:pt x="0" y="327660"/>
                  </a:lnTo>
                  <a:lnTo>
                    <a:pt x="124667" y="0"/>
                  </a:lnTo>
                  <a:close/>
                </a:path>
              </a:pathLst>
            </a:custGeom>
            <a:solidFill>
              <a:schemeClr val="dk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59" name="Google Shape;859;p15"/>
            <p:cNvSpPr/>
            <p:nvPr/>
          </p:nvSpPr>
          <p:spPr>
            <a:xfrm rot="10800000">
              <a:off x="1518066" y="4726147"/>
              <a:ext cx="753768" cy="676456"/>
            </a:xfrm>
            <a:custGeom>
              <a:rect b="b" l="l" r="r" t="t"/>
              <a:pathLst>
                <a:path extrusionOk="0" h="445770" w="415872">
                  <a:moveTo>
                    <a:pt x="415872" y="0"/>
                  </a:moveTo>
                  <a:lnTo>
                    <a:pt x="374952" y="345758"/>
                  </a:lnTo>
                  <a:lnTo>
                    <a:pt x="0" y="445770"/>
                  </a:lnTo>
                  <a:close/>
                </a:path>
              </a:pathLst>
            </a:custGeom>
            <a:solidFill>
              <a:schemeClr val="dk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60" name="Google Shape;860;p15"/>
            <p:cNvSpPr/>
            <p:nvPr/>
          </p:nvSpPr>
          <p:spPr>
            <a:xfrm rot="10800000">
              <a:off x="350306" y="4374911"/>
              <a:ext cx="1241907" cy="1027692"/>
            </a:xfrm>
            <a:custGeom>
              <a:rect b="b" l="l" r="r" t="t"/>
              <a:pathLst>
                <a:path extrusionOk="0" h="677227" w="685190">
                  <a:moveTo>
                    <a:pt x="685190" y="677227"/>
                  </a:moveTo>
                  <a:lnTo>
                    <a:pt x="0" y="345758"/>
                  </a:lnTo>
                  <a:lnTo>
                    <a:pt x="40921" y="0"/>
                  </a:lnTo>
                  <a:close/>
                </a:path>
              </a:pathLst>
            </a:custGeom>
            <a:solidFill>
              <a:schemeClr val="dk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61" name="Google Shape;861;p15"/>
            <p:cNvSpPr/>
            <p:nvPr/>
          </p:nvSpPr>
          <p:spPr>
            <a:xfrm rot="10800000">
              <a:off x="2535299" y="5295314"/>
              <a:ext cx="42297" cy="35444"/>
            </a:xfrm>
            <a:custGeom>
              <a:rect b="b" l="l" r="r" t="t"/>
              <a:pathLst>
                <a:path extrusionOk="0" h="23357" w="23336">
                  <a:moveTo>
                    <a:pt x="20233" y="3106"/>
                  </a:moveTo>
                  <a:cubicBezTo>
                    <a:pt x="29750" y="15489"/>
                    <a:pt x="15475" y="29776"/>
                    <a:pt x="3104" y="20251"/>
                  </a:cubicBezTo>
                  <a:cubicBezTo>
                    <a:pt x="-6413" y="7869"/>
                    <a:pt x="7862" y="-6419"/>
                    <a:pt x="20233" y="3106"/>
                  </a:cubicBezTo>
                  <a:close/>
                </a:path>
              </a:pathLst>
            </a:custGeom>
            <a:solidFill>
              <a:schemeClr val="dk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62" name="Google Shape;862;p15"/>
            <p:cNvSpPr/>
            <p:nvPr/>
          </p:nvSpPr>
          <p:spPr>
            <a:xfrm rot="10800000">
              <a:off x="2759988" y="4794469"/>
              <a:ext cx="41396" cy="34689"/>
            </a:xfrm>
            <a:custGeom>
              <a:rect b="b" l="l" r="r" t="t"/>
              <a:pathLst>
                <a:path extrusionOk="0" h="22859" w="22839">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63" name="Google Shape;863;p15"/>
            <p:cNvSpPr/>
            <p:nvPr/>
          </p:nvSpPr>
          <p:spPr>
            <a:xfrm rot="10800000">
              <a:off x="2249412" y="4704913"/>
              <a:ext cx="41396" cy="34689"/>
            </a:xfrm>
            <a:custGeom>
              <a:rect b="b" l="l" r="r" t="t"/>
              <a:pathLst>
                <a:path extrusionOk="0" h="22859" w="22839">
                  <a:moveTo>
                    <a:pt x="22840" y="11430"/>
                  </a:moveTo>
                  <a:cubicBezTo>
                    <a:pt x="22840" y="17742"/>
                    <a:pt x="17727" y="22860"/>
                    <a:pt x="11420" y="22860"/>
                  </a:cubicBezTo>
                  <a:cubicBezTo>
                    <a:pt x="5113" y="22860"/>
                    <a:pt x="0" y="17742"/>
                    <a:pt x="0" y="11430"/>
                  </a:cubicBezTo>
                  <a:cubicBezTo>
                    <a:pt x="0" y="5117"/>
                    <a:pt x="5113" y="0"/>
                    <a:pt x="11420" y="0"/>
                  </a:cubicBezTo>
                  <a:cubicBezTo>
                    <a:pt x="17727" y="0"/>
                    <a:pt x="22840" y="5117"/>
                    <a:pt x="22840" y="1143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64" name="Google Shape;864;p15"/>
            <p:cNvSpPr/>
            <p:nvPr/>
          </p:nvSpPr>
          <p:spPr>
            <a:xfrm rot="10800000">
              <a:off x="2064845" y="5265358"/>
              <a:ext cx="41396" cy="34689"/>
            </a:xfrm>
            <a:custGeom>
              <a:rect b="b" l="l" r="r" t="t"/>
              <a:pathLst>
                <a:path extrusionOk="0" h="22859" w="22839">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dk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65" name="Google Shape;865;p15"/>
            <p:cNvSpPr/>
            <p:nvPr/>
          </p:nvSpPr>
          <p:spPr>
            <a:xfrm rot="10800000">
              <a:off x="1498532" y="5380417"/>
              <a:ext cx="42469" cy="35682"/>
            </a:xfrm>
            <a:custGeom>
              <a:rect b="b" l="l" r="r" t="t"/>
              <a:pathLst>
                <a:path extrusionOk="0" h="23514" w="23431">
                  <a:moveTo>
                    <a:pt x="23135" y="9852"/>
                  </a:moveTo>
                  <a:cubicBezTo>
                    <a:pt x="25039" y="18425"/>
                    <a:pt x="17425" y="25092"/>
                    <a:pt x="9812" y="23187"/>
                  </a:cubicBezTo>
                  <a:cubicBezTo>
                    <a:pt x="5054" y="22235"/>
                    <a:pt x="1247" y="18425"/>
                    <a:pt x="296" y="13662"/>
                  </a:cubicBezTo>
                  <a:cubicBezTo>
                    <a:pt x="-1608" y="5090"/>
                    <a:pt x="6006" y="-1578"/>
                    <a:pt x="13619" y="327"/>
                  </a:cubicBezTo>
                  <a:cubicBezTo>
                    <a:pt x="18377" y="1280"/>
                    <a:pt x="22184" y="5090"/>
                    <a:pt x="23135" y="9852"/>
                  </a:cubicBezTo>
                  <a:close/>
                </a:path>
              </a:pathLst>
            </a:custGeom>
            <a:solidFill>
              <a:schemeClr val="dk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66" name="Google Shape;866;p15"/>
            <p:cNvSpPr/>
            <p:nvPr/>
          </p:nvSpPr>
          <p:spPr>
            <a:xfrm rot="10800000">
              <a:off x="1571517" y="4860913"/>
              <a:ext cx="41396" cy="34689"/>
            </a:xfrm>
            <a:custGeom>
              <a:rect b="b" l="l" r="r" t="t"/>
              <a:pathLst>
                <a:path extrusionOk="0" h="22859" w="22839">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67" name="Google Shape;867;p15"/>
            <p:cNvSpPr/>
            <p:nvPr/>
          </p:nvSpPr>
          <p:spPr>
            <a:xfrm rot="10800000">
              <a:off x="696981" y="4938913"/>
              <a:ext cx="41396" cy="34689"/>
            </a:xfrm>
            <a:custGeom>
              <a:rect b="b" l="l" r="r" t="t"/>
              <a:pathLst>
                <a:path extrusionOk="0" h="22859" w="22839">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868" name="Google Shape;868;p15"/>
          <p:cNvGrpSpPr/>
          <p:nvPr/>
        </p:nvGrpSpPr>
        <p:grpSpPr>
          <a:xfrm flipH="1" rot="10800000">
            <a:off x="6349801" y="4257300"/>
            <a:ext cx="2981249" cy="1266398"/>
            <a:chOff x="350304" y="4374911"/>
            <a:chExt cx="2451080" cy="1041189"/>
          </a:xfrm>
        </p:grpSpPr>
        <p:sp>
          <p:nvSpPr>
            <p:cNvPr id="869" name="Google Shape;869;p15"/>
            <p:cNvSpPr/>
            <p:nvPr/>
          </p:nvSpPr>
          <p:spPr>
            <a:xfrm rot="10800000">
              <a:off x="2080380" y="4726207"/>
              <a:ext cx="476064" cy="586840"/>
            </a:xfrm>
            <a:custGeom>
              <a:rect b="b" l="l" r="r" t="t"/>
              <a:pathLst>
                <a:path extrusionOk="0" h="386715" w="262656">
                  <a:moveTo>
                    <a:pt x="262656" y="20955"/>
                  </a:moveTo>
                  <a:lnTo>
                    <a:pt x="157023" y="386715"/>
                  </a:lnTo>
                  <a:lnTo>
                    <a:pt x="0" y="0"/>
                  </a:lnTo>
                  <a:close/>
                </a:path>
              </a:pathLst>
            </a:custGeom>
            <a:solidFill>
              <a:schemeClr val="dk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70" name="Google Shape;870;p15"/>
            <p:cNvSpPr/>
            <p:nvPr/>
          </p:nvSpPr>
          <p:spPr>
            <a:xfrm rot="10800000">
              <a:off x="1518066" y="4726147"/>
              <a:ext cx="753768" cy="676456"/>
            </a:xfrm>
            <a:custGeom>
              <a:rect b="b" l="l" r="r" t="t"/>
              <a:pathLst>
                <a:path extrusionOk="0" h="445770" w="415872">
                  <a:moveTo>
                    <a:pt x="415872" y="0"/>
                  </a:moveTo>
                  <a:lnTo>
                    <a:pt x="0" y="445770"/>
                  </a:lnTo>
                  <a:lnTo>
                    <a:pt x="105634" y="80010"/>
                  </a:lnTo>
                  <a:close/>
                </a:path>
              </a:pathLst>
            </a:custGeom>
            <a:solidFill>
              <a:schemeClr val="dk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71" name="Google Shape;871;p15"/>
            <p:cNvSpPr/>
            <p:nvPr/>
          </p:nvSpPr>
          <p:spPr>
            <a:xfrm rot="10800000">
              <a:off x="350304" y="4374911"/>
              <a:ext cx="1167738" cy="1027692"/>
            </a:xfrm>
            <a:custGeom>
              <a:rect b="b" l="l" r="r" t="t"/>
              <a:pathLst>
                <a:path extrusionOk="0" h="677227" w="644269">
                  <a:moveTo>
                    <a:pt x="441567" y="294322"/>
                  </a:moveTo>
                  <a:lnTo>
                    <a:pt x="644269" y="677227"/>
                  </a:lnTo>
                  <a:lnTo>
                    <a:pt x="0" y="0"/>
                  </a:lnTo>
                  <a:close/>
                </a:path>
              </a:pathLst>
            </a:custGeom>
            <a:solidFill>
              <a:schemeClr val="dk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72" name="Google Shape;872;p15"/>
            <p:cNvSpPr/>
            <p:nvPr/>
          </p:nvSpPr>
          <p:spPr>
            <a:xfrm rot="10800000">
              <a:off x="2271849" y="4726207"/>
              <a:ext cx="510561" cy="586840"/>
            </a:xfrm>
            <a:custGeom>
              <a:rect b="b" l="l" r="r" t="t"/>
              <a:pathLst>
                <a:path extrusionOk="0" h="386715" w="281689">
                  <a:moveTo>
                    <a:pt x="281689" y="386715"/>
                  </a:moveTo>
                  <a:lnTo>
                    <a:pt x="0" y="327660"/>
                  </a:lnTo>
                  <a:lnTo>
                    <a:pt x="124667" y="0"/>
                  </a:lnTo>
                  <a:close/>
                </a:path>
              </a:pathLst>
            </a:custGeom>
            <a:solidFill>
              <a:schemeClr val="dk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73" name="Google Shape;873;p15"/>
            <p:cNvSpPr/>
            <p:nvPr/>
          </p:nvSpPr>
          <p:spPr>
            <a:xfrm rot="10800000">
              <a:off x="1518066" y="4726147"/>
              <a:ext cx="753768" cy="676456"/>
            </a:xfrm>
            <a:custGeom>
              <a:rect b="b" l="l" r="r" t="t"/>
              <a:pathLst>
                <a:path extrusionOk="0" h="445770" w="415872">
                  <a:moveTo>
                    <a:pt x="415872" y="0"/>
                  </a:moveTo>
                  <a:lnTo>
                    <a:pt x="374952" y="345758"/>
                  </a:lnTo>
                  <a:lnTo>
                    <a:pt x="0" y="445770"/>
                  </a:lnTo>
                  <a:close/>
                </a:path>
              </a:pathLst>
            </a:custGeom>
            <a:solidFill>
              <a:schemeClr val="dk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74" name="Google Shape;874;p15"/>
            <p:cNvSpPr/>
            <p:nvPr/>
          </p:nvSpPr>
          <p:spPr>
            <a:xfrm rot="10800000">
              <a:off x="350306" y="4374911"/>
              <a:ext cx="1241907" cy="1027692"/>
            </a:xfrm>
            <a:custGeom>
              <a:rect b="b" l="l" r="r" t="t"/>
              <a:pathLst>
                <a:path extrusionOk="0" h="677227" w="685190">
                  <a:moveTo>
                    <a:pt x="685190" y="677227"/>
                  </a:moveTo>
                  <a:lnTo>
                    <a:pt x="0" y="345758"/>
                  </a:lnTo>
                  <a:lnTo>
                    <a:pt x="40921" y="0"/>
                  </a:lnTo>
                  <a:close/>
                </a:path>
              </a:pathLst>
            </a:custGeom>
            <a:solidFill>
              <a:schemeClr val="dk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75" name="Google Shape;875;p15"/>
            <p:cNvSpPr/>
            <p:nvPr/>
          </p:nvSpPr>
          <p:spPr>
            <a:xfrm rot="10800000">
              <a:off x="2535299" y="5295314"/>
              <a:ext cx="42297" cy="35444"/>
            </a:xfrm>
            <a:custGeom>
              <a:rect b="b" l="l" r="r" t="t"/>
              <a:pathLst>
                <a:path extrusionOk="0" h="23357" w="23336">
                  <a:moveTo>
                    <a:pt x="20233" y="3106"/>
                  </a:moveTo>
                  <a:cubicBezTo>
                    <a:pt x="29750" y="15489"/>
                    <a:pt x="15475" y="29776"/>
                    <a:pt x="3104" y="20251"/>
                  </a:cubicBezTo>
                  <a:cubicBezTo>
                    <a:pt x="-6413" y="7869"/>
                    <a:pt x="7862" y="-6419"/>
                    <a:pt x="20233" y="3106"/>
                  </a:cubicBezTo>
                  <a:close/>
                </a:path>
              </a:pathLst>
            </a:custGeom>
            <a:solidFill>
              <a:schemeClr val="dk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76" name="Google Shape;876;p15"/>
            <p:cNvSpPr/>
            <p:nvPr/>
          </p:nvSpPr>
          <p:spPr>
            <a:xfrm rot="10800000">
              <a:off x="2759988" y="4794469"/>
              <a:ext cx="41396" cy="34689"/>
            </a:xfrm>
            <a:custGeom>
              <a:rect b="b" l="l" r="r" t="t"/>
              <a:pathLst>
                <a:path extrusionOk="0" h="22859" w="22839">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77" name="Google Shape;877;p15"/>
            <p:cNvSpPr/>
            <p:nvPr/>
          </p:nvSpPr>
          <p:spPr>
            <a:xfrm rot="10800000">
              <a:off x="2249412" y="4704913"/>
              <a:ext cx="41396" cy="34689"/>
            </a:xfrm>
            <a:custGeom>
              <a:rect b="b" l="l" r="r" t="t"/>
              <a:pathLst>
                <a:path extrusionOk="0" h="22859" w="22839">
                  <a:moveTo>
                    <a:pt x="22840" y="11430"/>
                  </a:moveTo>
                  <a:cubicBezTo>
                    <a:pt x="22840" y="17742"/>
                    <a:pt x="17727" y="22860"/>
                    <a:pt x="11420" y="22860"/>
                  </a:cubicBezTo>
                  <a:cubicBezTo>
                    <a:pt x="5113" y="22860"/>
                    <a:pt x="0" y="17742"/>
                    <a:pt x="0" y="11430"/>
                  </a:cubicBezTo>
                  <a:cubicBezTo>
                    <a:pt x="0" y="5117"/>
                    <a:pt x="5113" y="0"/>
                    <a:pt x="11420" y="0"/>
                  </a:cubicBezTo>
                  <a:cubicBezTo>
                    <a:pt x="17727" y="0"/>
                    <a:pt x="22840" y="5117"/>
                    <a:pt x="22840" y="1143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78" name="Google Shape;878;p15"/>
            <p:cNvSpPr/>
            <p:nvPr/>
          </p:nvSpPr>
          <p:spPr>
            <a:xfrm rot="10800000">
              <a:off x="2064845" y="5265358"/>
              <a:ext cx="41396" cy="34689"/>
            </a:xfrm>
            <a:custGeom>
              <a:rect b="b" l="l" r="r" t="t"/>
              <a:pathLst>
                <a:path extrusionOk="0" h="22859" w="22839">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dk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79" name="Google Shape;879;p15"/>
            <p:cNvSpPr/>
            <p:nvPr/>
          </p:nvSpPr>
          <p:spPr>
            <a:xfrm rot="10800000">
              <a:off x="1498532" y="5380417"/>
              <a:ext cx="42469" cy="35682"/>
            </a:xfrm>
            <a:custGeom>
              <a:rect b="b" l="l" r="r" t="t"/>
              <a:pathLst>
                <a:path extrusionOk="0" h="23514" w="23431">
                  <a:moveTo>
                    <a:pt x="23135" y="9852"/>
                  </a:moveTo>
                  <a:cubicBezTo>
                    <a:pt x="25039" y="18425"/>
                    <a:pt x="17425" y="25092"/>
                    <a:pt x="9812" y="23187"/>
                  </a:cubicBezTo>
                  <a:cubicBezTo>
                    <a:pt x="5054" y="22235"/>
                    <a:pt x="1247" y="18425"/>
                    <a:pt x="296" y="13662"/>
                  </a:cubicBezTo>
                  <a:cubicBezTo>
                    <a:pt x="-1608" y="5090"/>
                    <a:pt x="6006" y="-1578"/>
                    <a:pt x="13619" y="327"/>
                  </a:cubicBezTo>
                  <a:cubicBezTo>
                    <a:pt x="18377" y="1280"/>
                    <a:pt x="22184" y="5090"/>
                    <a:pt x="23135" y="9852"/>
                  </a:cubicBezTo>
                  <a:close/>
                </a:path>
              </a:pathLst>
            </a:custGeom>
            <a:solidFill>
              <a:schemeClr val="dk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80" name="Google Shape;880;p15"/>
            <p:cNvSpPr/>
            <p:nvPr/>
          </p:nvSpPr>
          <p:spPr>
            <a:xfrm rot="10800000">
              <a:off x="1571517" y="4860913"/>
              <a:ext cx="41396" cy="34689"/>
            </a:xfrm>
            <a:custGeom>
              <a:rect b="b" l="l" r="r" t="t"/>
              <a:pathLst>
                <a:path extrusionOk="0" h="22859" w="22839">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81" name="Google Shape;881;p15"/>
            <p:cNvSpPr/>
            <p:nvPr/>
          </p:nvSpPr>
          <p:spPr>
            <a:xfrm rot="10800000">
              <a:off x="696981" y="4938913"/>
              <a:ext cx="41396" cy="34689"/>
            </a:xfrm>
            <a:custGeom>
              <a:rect b="b" l="l" r="r" t="t"/>
              <a:pathLst>
                <a:path extrusionOk="0" h="22859" w="22839">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11_1">
    <p:spTree>
      <p:nvGrpSpPr>
        <p:cNvPr id="882" name="Shape 882"/>
        <p:cNvGrpSpPr/>
        <p:nvPr/>
      </p:nvGrpSpPr>
      <p:grpSpPr>
        <a:xfrm>
          <a:off x="0" y="0"/>
          <a:ext cx="0" cy="0"/>
          <a:chOff x="0" y="0"/>
          <a:chExt cx="0" cy="0"/>
        </a:xfrm>
      </p:grpSpPr>
      <p:grpSp>
        <p:nvGrpSpPr>
          <p:cNvPr id="883" name="Google Shape;883;p16"/>
          <p:cNvGrpSpPr/>
          <p:nvPr/>
        </p:nvGrpSpPr>
        <p:grpSpPr>
          <a:xfrm flipH="1">
            <a:off x="-734" y="726338"/>
            <a:ext cx="9144316" cy="4094951"/>
            <a:chOff x="-734" y="726338"/>
            <a:chExt cx="9144316" cy="4094951"/>
          </a:xfrm>
        </p:grpSpPr>
        <p:grpSp>
          <p:nvGrpSpPr>
            <p:cNvPr id="884" name="Google Shape;884;p16"/>
            <p:cNvGrpSpPr/>
            <p:nvPr/>
          </p:nvGrpSpPr>
          <p:grpSpPr>
            <a:xfrm>
              <a:off x="-734" y="726338"/>
              <a:ext cx="9144013" cy="4094951"/>
              <a:chOff x="3542714" y="4065269"/>
              <a:chExt cx="2488573" cy="1114424"/>
            </a:xfrm>
          </p:grpSpPr>
          <p:sp>
            <p:nvSpPr>
              <p:cNvPr id="885" name="Google Shape;885;p16"/>
              <p:cNvSpPr/>
              <p:nvPr/>
            </p:nvSpPr>
            <p:spPr>
              <a:xfrm>
                <a:off x="3697833" y="4065269"/>
                <a:ext cx="983057" cy="432435"/>
              </a:xfrm>
              <a:custGeom>
                <a:rect b="b" l="l" r="r" t="t"/>
                <a:pathLst>
                  <a:path extrusionOk="0" h="432435" w="983057">
                    <a:moveTo>
                      <a:pt x="235058" y="0"/>
                    </a:moveTo>
                    <a:lnTo>
                      <a:pt x="0" y="432435"/>
                    </a:lnTo>
                    <a:lnTo>
                      <a:pt x="717547" y="335280"/>
                    </a:lnTo>
                    <a:lnTo>
                      <a:pt x="983058" y="48578"/>
                    </a:lnTo>
                    <a:close/>
                  </a:path>
                </a:pathLst>
              </a:custGeom>
              <a:noFill/>
              <a:ln cap="rnd"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86" name="Google Shape;886;p16"/>
              <p:cNvSpPr/>
              <p:nvPr/>
            </p:nvSpPr>
            <p:spPr>
              <a:xfrm>
                <a:off x="4415380" y="4113847"/>
                <a:ext cx="551007" cy="728662"/>
              </a:xfrm>
              <a:custGeom>
                <a:rect b="b" l="l" r="r" t="t"/>
                <a:pathLst>
                  <a:path extrusionOk="0" h="728662" w="551007">
                    <a:moveTo>
                      <a:pt x="211267" y="728663"/>
                    </a:moveTo>
                    <a:lnTo>
                      <a:pt x="551007" y="220028"/>
                    </a:lnTo>
                    <a:lnTo>
                      <a:pt x="265511" y="0"/>
                    </a:lnTo>
                    <a:lnTo>
                      <a:pt x="0" y="286703"/>
                    </a:lnTo>
                    <a:close/>
                  </a:path>
                </a:pathLst>
              </a:custGeom>
              <a:noFill/>
              <a:ln cap="rnd"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87" name="Google Shape;887;p16"/>
              <p:cNvSpPr/>
              <p:nvPr/>
            </p:nvSpPr>
            <p:spPr>
              <a:xfrm>
                <a:off x="4626647" y="4223384"/>
                <a:ext cx="717546" cy="619125"/>
              </a:xfrm>
              <a:custGeom>
                <a:rect b="b" l="l" r="r" t="t"/>
                <a:pathLst>
                  <a:path extrusionOk="0" h="619125" w="717546">
                    <a:moveTo>
                      <a:pt x="0" y="619125"/>
                    </a:moveTo>
                    <a:lnTo>
                      <a:pt x="717547" y="267653"/>
                    </a:lnTo>
                    <a:lnTo>
                      <a:pt x="630946" y="0"/>
                    </a:lnTo>
                    <a:lnTo>
                      <a:pt x="339740" y="110490"/>
                    </a:lnTo>
                    <a:close/>
                  </a:path>
                </a:pathLst>
              </a:custGeom>
              <a:noFill/>
              <a:ln cap="rnd"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88" name="Google Shape;888;p16"/>
              <p:cNvSpPr/>
              <p:nvPr/>
            </p:nvSpPr>
            <p:spPr>
              <a:xfrm>
                <a:off x="5257593" y="4223384"/>
                <a:ext cx="524361" cy="525780"/>
              </a:xfrm>
              <a:custGeom>
                <a:rect b="b" l="l" r="r" t="t"/>
                <a:pathLst>
                  <a:path extrusionOk="0" h="525780" w="524361">
                    <a:moveTo>
                      <a:pt x="86601" y="267653"/>
                    </a:moveTo>
                    <a:lnTo>
                      <a:pt x="524361" y="525780"/>
                    </a:lnTo>
                    <a:lnTo>
                      <a:pt x="428244" y="33338"/>
                    </a:lnTo>
                    <a:lnTo>
                      <a:pt x="0" y="0"/>
                    </a:lnTo>
                    <a:close/>
                  </a:path>
                </a:pathLst>
              </a:custGeom>
              <a:noFill/>
              <a:ln cap="rnd"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89" name="Google Shape;889;p16"/>
              <p:cNvSpPr/>
              <p:nvPr/>
            </p:nvSpPr>
            <p:spPr>
              <a:xfrm>
                <a:off x="3542714" y="4065269"/>
                <a:ext cx="390177" cy="512445"/>
              </a:xfrm>
              <a:custGeom>
                <a:rect b="b" l="l" r="r" t="t"/>
                <a:pathLst>
                  <a:path extrusionOk="0" h="512445" w="390177">
                    <a:moveTo>
                      <a:pt x="155120" y="432435"/>
                    </a:moveTo>
                    <a:lnTo>
                      <a:pt x="0" y="512445"/>
                    </a:lnTo>
                    <a:lnTo>
                      <a:pt x="0" y="33338"/>
                    </a:lnTo>
                    <a:lnTo>
                      <a:pt x="390178" y="0"/>
                    </a:lnTo>
                    <a:close/>
                  </a:path>
                </a:pathLst>
              </a:custGeom>
              <a:noFill/>
              <a:ln cap="rnd"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90" name="Google Shape;890;p16"/>
              <p:cNvSpPr/>
              <p:nvPr/>
            </p:nvSpPr>
            <p:spPr>
              <a:xfrm>
                <a:off x="5685837" y="4114800"/>
                <a:ext cx="345450" cy="634365"/>
              </a:xfrm>
              <a:custGeom>
                <a:rect b="b" l="l" r="r" t="t"/>
                <a:pathLst>
                  <a:path extrusionOk="0" h="634365" w="345450">
                    <a:moveTo>
                      <a:pt x="345450" y="460057"/>
                    </a:moveTo>
                    <a:lnTo>
                      <a:pt x="96117" y="634365"/>
                    </a:lnTo>
                    <a:lnTo>
                      <a:pt x="0" y="141922"/>
                    </a:lnTo>
                    <a:lnTo>
                      <a:pt x="345450" y="0"/>
                    </a:lnTo>
                    <a:close/>
                  </a:path>
                </a:pathLst>
              </a:custGeom>
              <a:noFill/>
              <a:ln cap="rnd"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91" name="Google Shape;891;p16"/>
              <p:cNvSpPr/>
              <p:nvPr/>
            </p:nvSpPr>
            <p:spPr>
              <a:xfrm>
                <a:off x="4956870" y="4328160"/>
                <a:ext cx="13323" cy="13334"/>
              </a:xfrm>
              <a:custGeom>
                <a:rect b="b" l="l" r="r" t="t"/>
                <a:pathLst>
                  <a:path extrusionOk="0" h="13334" w="13323">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92" name="Google Shape;892;p16"/>
              <p:cNvSpPr/>
              <p:nvPr/>
            </p:nvSpPr>
            <p:spPr>
              <a:xfrm>
                <a:off x="5775292" y="4742497"/>
                <a:ext cx="13323" cy="13334"/>
              </a:xfrm>
              <a:custGeom>
                <a:rect b="b" l="l" r="r" t="t"/>
                <a:pathLst>
                  <a:path extrusionOk="0" h="13334" w="13323">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93" name="Google Shape;893;p16"/>
              <p:cNvSpPr/>
              <p:nvPr/>
            </p:nvSpPr>
            <p:spPr>
              <a:xfrm>
                <a:off x="5337532" y="4484370"/>
                <a:ext cx="13323" cy="13334"/>
              </a:xfrm>
              <a:custGeom>
                <a:rect b="b" l="l" r="r" t="t"/>
                <a:pathLst>
                  <a:path extrusionOk="0" h="13334" w="13323">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94" name="Google Shape;894;p16"/>
              <p:cNvSpPr/>
              <p:nvPr/>
            </p:nvSpPr>
            <p:spPr>
              <a:xfrm>
                <a:off x="4618082" y="4835842"/>
                <a:ext cx="13323" cy="13334"/>
              </a:xfrm>
              <a:custGeom>
                <a:rect b="b" l="l" r="r" t="t"/>
                <a:pathLst>
                  <a:path extrusionOk="0" h="13334" w="13323">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95" name="Google Shape;895;p16"/>
              <p:cNvSpPr/>
              <p:nvPr/>
            </p:nvSpPr>
            <p:spPr>
              <a:xfrm>
                <a:off x="4408718" y="4393882"/>
                <a:ext cx="13323" cy="13334"/>
              </a:xfrm>
              <a:custGeom>
                <a:rect b="b" l="l" r="r" t="t"/>
                <a:pathLst>
                  <a:path extrusionOk="0" h="13334" w="13323">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96" name="Google Shape;896;p16"/>
              <p:cNvSpPr/>
              <p:nvPr/>
            </p:nvSpPr>
            <p:spPr>
              <a:xfrm>
                <a:off x="3691172" y="4493895"/>
                <a:ext cx="13323" cy="13334"/>
              </a:xfrm>
              <a:custGeom>
                <a:rect b="b" l="l" r="r" t="t"/>
                <a:pathLst>
                  <a:path extrusionOk="0" h="13334" w="13323">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97" name="Google Shape;897;p16"/>
              <p:cNvSpPr/>
              <p:nvPr/>
            </p:nvSpPr>
            <p:spPr>
              <a:xfrm>
                <a:off x="4868367" y="4566284"/>
                <a:ext cx="926910" cy="453390"/>
              </a:xfrm>
              <a:custGeom>
                <a:rect b="b" l="l" r="r" t="t"/>
                <a:pathLst>
                  <a:path extrusionOk="0" h="453390" w="926910">
                    <a:moveTo>
                      <a:pt x="651883" y="405765"/>
                    </a:moveTo>
                    <a:lnTo>
                      <a:pt x="926910" y="0"/>
                    </a:lnTo>
                    <a:lnTo>
                      <a:pt x="414921" y="184785"/>
                    </a:lnTo>
                    <a:lnTo>
                      <a:pt x="0" y="453390"/>
                    </a:lnTo>
                    <a:close/>
                  </a:path>
                </a:pathLst>
              </a:custGeom>
              <a:noFill/>
              <a:ln cap="rnd"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98" name="Google Shape;898;p16"/>
              <p:cNvSpPr/>
              <p:nvPr/>
            </p:nvSpPr>
            <p:spPr>
              <a:xfrm>
                <a:off x="4688504" y="4451032"/>
                <a:ext cx="594783" cy="568642"/>
              </a:xfrm>
              <a:custGeom>
                <a:rect b="b" l="l" r="r" t="t"/>
                <a:pathLst>
                  <a:path extrusionOk="0" h="568642" w="594783">
                    <a:moveTo>
                      <a:pt x="258850" y="0"/>
                    </a:moveTo>
                    <a:lnTo>
                      <a:pt x="0" y="425768"/>
                    </a:lnTo>
                    <a:lnTo>
                      <a:pt x="179862" y="568643"/>
                    </a:lnTo>
                    <a:lnTo>
                      <a:pt x="594783" y="300038"/>
                    </a:lnTo>
                    <a:close/>
                  </a:path>
                </a:pathLst>
              </a:custGeom>
              <a:noFill/>
              <a:ln cap="rnd"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99" name="Google Shape;899;p16"/>
              <p:cNvSpPr/>
              <p:nvPr/>
            </p:nvSpPr>
            <p:spPr>
              <a:xfrm>
                <a:off x="3939553" y="4679632"/>
                <a:ext cx="543394" cy="220980"/>
              </a:xfrm>
              <a:custGeom>
                <a:rect b="b" l="l" r="r" t="t"/>
                <a:pathLst>
                  <a:path extrusionOk="0" h="220980" w="543394">
                    <a:moveTo>
                      <a:pt x="271221" y="0"/>
                    </a:moveTo>
                    <a:lnTo>
                      <a:pt x="42824" y="53340"/>
                    </a:lnTo>
                    <a:lnTo>
                      <a:pt x="0" y="216218"/>
                    </a:lnTo>
                    <a:lnTo>
                      <a:pt x="543394" y="220980"/>
                    </a:lnTo>
                    <a:close/>
                  </a:path>
                </a:pathLst>
              </a:custGeom>
              <a:noFill/>
              <a:ln cap="rnd"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00" name="Google Shape;900;p16"/>
              <p:cNvSpPr/>
              <p:nvPr/>
            </p:nvSpPr>
            <p:spPr>
              <a:xfrm>
                <a:off x="3542714" y="4718684"/>
                <a:ext cx="439663" cy="461009"/>
              </a:xfrm>
              <a:custGeom>
                <a:rect b="b" l="l" r="r" t="t"/>
                <a:pathLst>
                  <a:path extrusionOk="0" h="461009" w="439663">
                    <a:moveTo>
                      <a:pt x="0" y="0"/>
                    </a:moveTo>
                    <a:lnTo>
                      <a:pt x="439664" y="14288"/>
                    </a:lnTo>
                    <a:lnTo>
                      <a:pt x="396839" y="177165"/>
                    </a:lnTo>
                    <a:lnTo>
                      <a:pt x="0" y="461010"/>
                    </a:lnTo>
                    <a:close/>
                  </a:path>
                </a:pathLst>
              </a:custGeom>
              <a:noFill/>
              <a:ln cap="rnd"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01" name="Google Shape;901;p16"/>
              <p:cNvSpPr/>
              <p:nvPr/>
            </p:nvSpPr>
            <p:spPr>
              <a:xfrm>
                <a:off x="4476286" y="4893945"/>
                <a:ext cx="13323" cy="13334"/>
              </a:xfrm>
              <a:custGeom>
                <a:rect b="b" l="l" r="r" t="t"/>
                <a:pathLst>
                  <a:path extrusionOk="0" h="13334" w="13323">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02" name="Google Shape;902;p16"/>
              <p:cNvSpPr/>
              <p:nvPr/>
            </p:nvSpPr>
            <p:spPr>
              <a:xfrm>
                <a:off x="4683746" y="4869180"/>
                <a:ext cx="13323" cy="13334"/>
              </a:xfrm>
              <a:custGeom>
                <a:rect b="b" l="l" r="r" t="t"/>
                <a:pathLst>
                  <a:path extrusionOk="0" h="13334" w="13323">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03" name="Google Shape;903;p16"/>
              <p:cNvSpPr/>
              <p:nvPr/>
            </p:nvSpPr>
            <p:spPr>
              <a:xfrm>
                <a:off x="3932891" y="4889182"/>
                <a:ext cx="13323" cy="13334"/>
              </a:xfrm>
              <a:custGeom>
                <a:rect b="b" l="l" r="r" t="t"/>
                <a:pathLst>
                  <a:path extrusionOk="0" h="13334" w="13323">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04" name="Google Shape;904;p16"/>
              <p:cNvSpPr/>
              <p:nvPr/>
            </p:nvSpPr>
            <p:spPr>
              <a:xfrm>
                <a:off x="3975716" y="4726305"/>
                <a:ext cx="13323" cy="13334"/>
              </a:xfrm>
              <a:custGeom>
                <a:rect b="b" l="l" r="r" t="t"/>
                <a:pathLst>
                  <a:path extrusionOk="0" h="13334" w="13323">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05" name="Google Shape;905;p16"/>
              <p:cNvSpPr/>
              <p:nvPr/>
            </p:nvSpPr>
            <p:spPr>
              <a:xfrm>
                <a:off x="4204113" y="4672965"/>
                <a:ext cx="13323" cy="13334"/>
              </a:xfrm>
              <a:custGeom>
                <a:rect b="b" l="l" r="r" t="t"/>
                <a:pathLst>
                  <a:path extrusionOk="0" h="13334" w="13323">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06" name="Google Shape;906;p16"/>
              <p:cNvSpPr/>
              <p:nvPr/>
            </p:nvSpPr>
            <p:spPr>
              <a:xfrm>
                <a:off x="4941644" y="4445317"/>
                <a:ext cx="13323" cy="13334"/>
              </a:xfrm>
              <a:custGeom>
                <a:rect b="b" l="l" r="r" t="t"/>
                <a:pathLst>
                  <a:path extrusionOk="0" h="13334" w="13323">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07" name="Google Shape;907;p16"/>
              <p:cNvSpPr/>
              <p:nvPr/>
            </p:nvSpPr>
            <p:spPr>
              <a:xfrm>
                <a:off x="5276626" y="4744402"/>
                <a:ext cx="13323" cy="13334"/>
              </a:xfrm>
              <a:custGeom>
                <a:rect b="b" l="l" r="r" t="t"/>
                <a:pathLst>
                  <a:path extrusionOk="0" h="13334" w="13323">
                    <a:moveTo>
                      <a:pt x="13323" y="6667"/>
                    </a:moveTo>
                    <a:cubicBezTo>
                      <a:pt x="13323" y="10350"/>
                      <a:pt x="10340" y="13335"/>
                      <a:pt x="6661" y="13335"/>
                    </a:cubicBezTo>
                    <a:cubicBezTo>
                      <a:pt x="2982" y="13335"/>
                      <a:pt x="0" y="10350"/>
                      <a:pt x="0" y="6667"/>
                    </a:cubicBezTo>
                    <a:cubicBezTo>
                      <a:pt x="0" y="2985"/>
                      <a:pt x="2982" y="0"/>
                      <a:pt x="6661" y="0"/>
                    </a:cubicBezTo>
                    <a:cubicBezTo>
                      <a:pt x="10340" y="0"/>
                      <a:pt x="13323" y="2985"/>
                      <a:pt x="13323" y="6667"/>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08" name="Google Shape;908;p16"/>
              <p:cNvSpPr/>
              <p:nvPr/>
            </p:nvSpPr>
            <p:spPr>
              <a:xfrm>
                <a:off x="5788615" y="4556760"/>
                <a:ext cx="13323" cy="13334"/>
              </a:xfrm>
              <a:custGeom>
                <a:rect b="b" l="l" r="r" t="t"/>
                <a:pathLst>
                  <a:path extrusionOk="0" h="13334" w="13323">
                    <a:moveTo>
                      <a:pt x="13323" y="6668"/>
                    </a:moveTo>
                    <a:cubicBezTo>
                      <a:pt x="13323" y="10350"/>
                      <a:pt x="10341" y="13335"/>
                      <a:pt x="6662" y="13335"/>
                    </a:cubicBezTo>
                    <a:cubicBezTo>
                      <a:pt x="2982" y="13335"/>
                      <a:pt x="0" y="10350"/>
                      <a:pt x="0" y="6668"/>
                    </a:cubicBezTo>
                    <a:cubicBezTo>
                      <a:pt x="0" y="2985"/>
                      <a:pt x="2982" y="0"/>
                      <a:pt x="6662" y="0"/>
                    </a:cubicBezTo>
                    <a:cubicBezTo>
                      <a:pt x="10341" y="0"/>
                      <a:pt x="13323" y="2985"/>
                      <a:pt x="13323" y="6668"/>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09" name="Google Shape;909;p16"/>
              <p:cNvSpPr/>
              <p:nvPr/>
            </p:nvSpPr>
            <p:spPr>
              <a:xfrm>
                <a:off x="5513588" y="4966335"/>
                <a:ext cx="13323" cy="13334"/>
              </a:xfrm>
              <a:custGeom>
                <a:rect b="b" l="l" r="r" t="t"/>
                <a:pathLst>
                  <a:path extrusionOk="0" h="13334" w="13323">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10" name="Google Shape;910;p16"/>
              <p:cNvSpPr/>
              <p:nvPr/>
            </p:nvSpPr>
            <p:spPr>
              <a:xfrm>
                <a:off x="4861705" y="5013007"/>
                <a:ext cx="13323" cy="13334"/>
              </a:xfrm>
              <a:custGeom>
                <a:rect b="b" l="l" r="r" t="t"/>
                <a:pathLst>
                  <a:path extrusionOk="0" h="13334" w="13323">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911" name="Google Shape;911;p16"/>
            <p:cNvSpPr/>
            <p:nvPr/>
          </p:nvSpPr>
          <p:spPr>
            <a:xfrm>
              <a:off x="2453985" y="2143824"/>
              <a:ext cx="2706928" cy="1652207"/>
            </a:xfrm>
            <a:custGeom>
              <a:rect b="b" l="l" r="r" t="t"/>
              <a:pathLst>
                <a:path extrusionOk="0" h="449580" w="736579">
                  <a:moveTo>
                    <a:pt x="736580" y="0"/>
                  </a:moveTo>
                  <a:lnTo>
                    <a:pt x="0" y="228600"/>
                  </a:lnTo>
                  <a:lnTo>
                    <a:pt x="272173" y="449580"/>
                  </a:lnTo>
                  <a:lnTo>
                    <a:pt x="477730" y="425768"/>
                  </a:lnTo>
                  <a:close/>
                </a:path>
              </a:pathLst>
            </a:custGeom>
            <a:noFill/>
            <a:ln cap="rnd"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12" name="Google Shape;912;p16"/>
            <p:cNvSpPr/>
            <p:nvPr/>
          </p:nvSpPr>
          <p:spPr>
            <a:xfrm>
              <a:off x="7265520" y="2567318"/>
              <a:ext cx="1878061" cy="1778222"/>
            </a:xfrm>
            <a:custGeom>
              <a:rect b="b" l="l" r="r" t="t"/>
              <a:pathLst>
                <a:path extrusionOk="0" h="483870" w="511037">
                  <a:moveTo>
                    <a:pt x="275028" y="0"/>
                  </a:moveTo>
                  <a:lnTo>
                    <a:pt x="511038" y="150495"/>
                  </a:lnTo>
                  <a:lnTo>
                    <a:pt x="511038" y="483870"/>
                  </a:lnTo>
                  <a:lnTo>
                    <a:pt x="0" y="405765"/>
                  </a:lnTo>
                  <a:close/>
                </a:path>
              </a:pathLst>
            </a:custGeom>
            <a:noFill/>
            <a:ln cap="rnd"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913" name="Google Shape;913;p16"/>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914" name="Google Shape;914;p16"/>
          <p:cNvGrpSpPr/>
          <p:nvPr/>
        </p:nvGrpSpPr>
        <p:grpSpPr>
          <a:xfrm rot="10800000">
            <a:off x="6620626" y="-669650"/>
            <a:ext cx="2981249" cy="1266398"/>
            <a:chOff x="350304" y="4374911"/>
            <a:chExt cx="2451080" cy="1041189"/>
          </a:xfrm>
        </p:grpSpPr>
        <p:sp>
          <p:nvSpPr>
            <p:cNvPr id="915" name="Google Shape;915;p16"/>
            <p:cNvSpPr/>
            <p:nvPr/>
          </p:nvSpPr>
          <p:spPr>
            <a:xfrm rot="10800000">
              <a:off x="2080380" y="4726207"/>
              <a:ext cx="476064" cy="586840"/>
            </a:xfrm>
            <a:custGeom>
              <a:rect b="b" l="l" r="r" t="t"/>
              <a:pathLst>
                <a:path extrusionOk="0" h="386715" w="262656">
                  <a:moveTo>
                    <a:pt x="262656" y="20955"/>
                  </a:moveTo>
                  <a:lnTo>
                    <a:pt x="157023" y="386715"/>
                  </a:lnTo>
                  <a:lnTo>
                    <a:pt x="0" y="0"/>
                  </a:lnTo>
                  <a:close/>
                </a:path>
              </a:pathLst>
            </a:custGeom>
            <a:solidFill>
              <a:schemeClr val="dk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16" name="Google Shape;916;p16"/>
            <p:cNvSpPr/>
            <p:nvPr/>
          </p:nvSpPr>
          <p:spPr>
            <a:xfrm rot="10800000">
              <a:off x="1518066" y="4726147"/>
              <a:ext cx="753768" cy="676456"/>
            </a:xfrm>
            <a:custGeom>
              <a:rect b="b" l="l" r="r" t="t"/>
              <a:pathLst>
                <a:path extrusionOk="0" h="445770" w="415872">
                  <a:moveTo>
                    <a:pt x="415872" y="0"/>
                  </a:moveTo>
                  <a:lnTo>
                    <a:pt x="0" y="445770"/>
                  </a:lnTo>
                  <a:lnTo>
                    <a:pt x="105634" y="80010"/>
                  </a:lnTo>
                  <a:close/>
                </a:path>
              </a:pathLst>
            </a:custGeom>
            <a:solidFill>
              <a:schemeClr val="dk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17" name="Google Shape;917;p16"/>
            <p:cNvSpPr/>
            <p:nvPr/>
          </p:nvSpPr>
          <p:spPr>
            <a:xfrm rot="10800000">
              <a:off x="350304" y="4374911"/>
              <a:ext cx="1167738" cy="1027692"/>
            </a:xfrm>
            <a:custGeom>
              <a:rect b="b" l="l" r="r" t="t"/>
              <a:pathLst>
                <a:path extrusionOk="0" h="677227" w="644269">
                  <a:moveTo>
                    <a:pt x="441567" y="294322"/>
                  </a:moveTo>
                  <a:lnTo>
                    <a:pt x="644269" y="677227"/>
                  </a:lnTo>
                  <a:lnTo>
                    <a:pt x="0" y="0"/>
                  </a:lnTo>
                  <a:close/>
                </a:path>
              </a:pathLst>
            </a:custGeom>
            <a:solidFill>
              <a:schemeClr val="dk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18" name="Google Shape;918;p16"/>
            <p:cNvSpPr/>
            <p:nvPr/>
          </p:nvSpPr>
          <p:spPr>
            <a:xfrm rot="10800000">
              <a:off x="2271849" y="4726207"/>
              <a:ext cx="510561" cy="586840"/>
            </a:xfrm>
            <a:custGeom>
              <a:rect b="b" l="l" r="r" t="t"/>
              <a:pathLst>
                <a:path extrusionOk="0" h="386715" w="281689">
                  <a:moveTo>
                    <a:pt x="281689" y="386715"/>
                  </a:moveTo>
                  <a:lnTo>
                    <a:pt x="0" y="327660"/>
                  </a:lnTo>
                  <a:lnTo>
                    <a:pt x="124667" y="0"/>
                  </a:lnTo>
                  <a:close/>
                </a:path>
              </a:pathLst>
            </a:custGeom>
            <a:solidFill>
              <a:schemeClr val="dk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19" name="Google Shape;919;p16"/>
            <p:cNvSpPr/>
            <p:nvPr/>
          </p:nvSpPr>
          <p:spPr>
            <a:xfrm rot="10800000">
              <a:off x="1518066" y="4726147"/>
              <a:ext cx="753768" cy="676456"/>
            </a:xfrm>
            <a:custGeom>
              <a:rect b="b" l="l" r="r" t="t"/>
              <a:pathLst>
                <a:path extrusionOk="0" h="445770" w="415872">
                  <a:moveTo>
                    <a:pt x="415872" y="0"/>
                  </a:moveTo>
                  <a:lnTo>
                    <a:pt x="374952" y="345758"/>
                  </a:lnTo>
                  <a:lnTo>
                    <a:pt x="0" y="445770"/>
                  </a:lnTo>
                  <a:close/>
                </a:path>
              </a:pathLst>
            </a:custGeom>
            <a:solidFill>
              <a:schemeClr val="dk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20" name="Google Shape;920;p16"/>
            <p:cNvSpPr/>
            <p:nvPr/>
          </p:nvSpPr>
          <p:spPr>
            <a:xfrm rot="10800000">
              <a:off x="350306" y="4374911"/>
              <a:ext cx="1241907" cy="1027692"/>
            </a:xfrm>
            <a:custGeom>
              <a:rect b="b" l="l" r="r" t="t"/>
              <a:pathLst>
                <a:path extrusionOk="0" h="677227" w="685190">
                  <a:moveTo>
                    <a:pt x="685190" y="677227"/>
                  </a:moveTo>
                  <a:lnTo>
                    <a:pt x="0" y="345758"/>
                  </a:lnTo>
                  <a:lnTo>
                    <a:pt x="40921" y="0"/>
                  </a:lnTo>
                  <a:close/>
                </a:path>
              </a:pathLst>
            </a:custGeom>
            <a:solidFill>
              <a:schemeClr val="dk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21" name="Google Shape;921;p16"/>
            <p:cNvSpPr/>
            <p:nvPr/>
          </p:nvSpPr>
          <p:spPr>
            <a:xfrm rot="10800000">
              <a:off x="2535299" y="5295314"/>
              <a:ext cx="42297" cy="35444"/>
            </a:xfrm>
            <a:custGeom>
              <a:rect b="b" l="l" r="r" t="t"/>
              <a:pathLst>
                <a:path extrusionOk="0" h="23357" w="23336">
                  <a:moveTo>
                    <a:pt x="20233" y="3106"/>
                  </a:moveTo>
                  <a:cubicBezTo>
                    <a:pt x="29750" y="15489"/>
                    <a:pt x="15475" y="29776"/>
                    <a:pt x="3104" y="20251"/>
                  </a:cubicBezTo>
                  <a:cubicBezTo>
                    <a:pt x="-6413" y="7869"/>
                    <a:pt x="7862" y="-6419"/>
                    <a:pt x="20233" y="3106"/>
                  </a:cubicBezTo>
                  <a:close/>
                </a:path>
              </a:pathLst>
            </a:custGeom>
            <a:solidFill>
              <a:schemeClr val="dk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22" name="Google Shape;922;p16"/>
            <p:cNvSpPr/>
            <p:nvPr/>
          </p:nvSpPr>
          <p:spPr>
            <a:xfrm rot="10800000">
              <a:off x="2759988" y="4794469"/>
              <a:ext cx="41396" cy="34689"/>
            </a:xfrm>
            <a:custGeom>
              <a:rect b="b" l="l" r="r" t="t"/>
              <a:pathLst>
                <a:path extrusionOk="0" h="22859" w="22839">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23" name="Google Shape;923;p16"/>
            <p:cNvSpPr/>
            <p:nvPr/>
          </p:nvSpPr>
          <p:spPr>
            <a:xfrm rot="10800000">
              <a:off x="2249412" y="4704913"/>
              <a:ext cx="41396" cy="34689"/>
            </a:xfrm>
            <a:custGeom>
              <a:rect b="b" l="l" r="r" t="t"/>
              <a:pathLst>
                <a:path extrusionOk="0" h="22859" w="22839">
                  <a:moveTo>
                    <a:pt x="22840" y="11430"/>
                  </a:moveTo>
                  <a:cubicBezTo>
                    <a:pt x="22840" y="17742"/>
                    <a:pt x="17727" y="22860"/>
                    <a:pt x="11420" y="22860"/>
                  </a:cubicBezTo>
                  <a:cubicBezTo>
                    <a:pt x="5113" y="22860"/>
                    <a:pt x="0" y="17742"/>
                    <a:pt x="0" y="11430"/>
                  </a:cubicBezTo>
                  <a:cubicBezTo>
                    <a:pt x="0" y="5117"/>
                    <a:pt x="5113" y="0"/>
                    <a:pt x="11420" y="0"/>
                  </a:cubicBezTo>
                  <a:cubicBezTo>
                    <a:pt x="17727" y="0"/>
                    <a:pt x="22840" y="5117"/>
                    <a:pt x="22840" y="1143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24" name="Google Shape;924;p16"/>
            <p:cNvSpPr/>
            <p:nvPr/>
          </p:nvSpPr>
          <p:spPr>
            <a:xfrm rot="10800000">
              <a:off x="2064845" y="5265358"/>
              <a:ext cx="41396" cy="34689"/>
            </a:xfrm>
            <a:custGeom>
              <a:rect b="b" l="l" r="r" t="t"/>
              <a:pathLst>
                <a:path extrusionOk="0" h="22859" w="22839">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dk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25" name="Google Shape;925;p16"/>
            <p:cNvSpPr/>
            <p:nvPr/>
          </p:nvSpPr>
          <p:spPr>
            <a:xfrm rot="10800000">
              <a:off x="1498532" y="5380417"/>
              <a:ext cx="42469" cy="35682"/>
            </a:xfrm>
            <a:custGeom>
              <a:rect b="b" l="l" r="r" t="t"/>
              <a:pathLst>
                <a:path extrusionOk="0" h="23514" w="23431">
                  <a:moveTo>
                    <a:pt x="23135" y="9852"/>
                  </a:moveTo>
                  <a:cubicBezTo>
                    <a:pt x="25039" y="18425"/>
                    <a:pt x="17425" y="25092"/>
                    <a:pt x="9812" y="23187"/>
                  </a:cubicBezTo>
                  <a:cubicBezTo>
                    <a:pt x="5054" y="22235"/>
                    <a:pt x="1247" y="18425"/>
                    <a:pt x="296" y="13662"/>
                  </a:cubicBezTo>
                  <a:cubicBezTo>
                    <a:pt x="-1608" y="5090"/>
                    <a:pt x="6006" y="-1578"/>
                    <a:pt x="13619" y="327"/>
                  </a:cubicBezTo>
                  <a:cubicBezTo>
                    <a:pt x="18377" y="1280"/>
                    <a:pt x="22184" y="5090"/>
                    <a:pt x="23135" y="9852"/>
                  </a:cubicBezTo>
                  <a:close/>
                </a:path>
              </a:pathLst>
            </a:custGeom>
            <a:solidFill>
              <a:schemeClr val="dk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26" name="Google Shape;926;p16"/>
            <p:cNvSpPr/>
            <p:nvPr/>
          </p:nvSpPr>
          <p:spPr>
            <a:xfrm rot="10800000">
              <a:off x="1571517" y="4860913"/>
              <a:ext cx="41396" cy="34689"/>
            </a:xfrm>
            <a:custGeom>
              <a:rect b="b" l="l" r="r" t="t"/>
              <a:pathLst>
                <a:path extrusionOk="0" h="22859" w="22839">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27" name="Google Shape;927;p16"/>
            <p:cNvSpPr/>
            <p:nvPr/>
          </p:nvSpPr>
          <p:spPr>
            <a:xfrm rot="10800000">
              <a:off x="696981" y="4938913"/>
              <a:ext cx="41396" cy="34689"/>
            </a:xfrm>
            <a:custGeom>
              <a:rect b="b" l="l" r="r" t="t"/>
              <a:pathLst>
                <a:path extrusionOk="0" h="22859" w="22839">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928" name="Google Shape;928;p16"/>
          <p:cNvGrpSpPr/>
          <p:nvPr/>
        </p:nvGrpSpPr>
        <p:grpSpPr>
          <a:xfrm rot="10800000">
            <a:off x="-603449" y="4339850"/>
            <a:ext cx="2981249" cy="1266398"/>
            <a:chOff x="350304" y="4374911"/>
            <a:chExt cx="2451080" cy="1041189"/>
          </a:xfrm>
        </p:grpSpPr>
        <p:sp>
          <p:nvSpPr>
            <p:cNvPr id="929" name="Google Shape;929;p16"/>
            <p:cNvSpPr/>
            <p:nvPr/>
          </p:nvSpPr>
          <p:spPr>
            <a:xfrm rot="10800000">
              <a:off x="2080380" y="4726207"/>
              <a:ext cx="476064" cy="586840"/>
            </a:xfrm>
            <a:custGeom>
              <a:rect b="b" l="l" r="r" t="t"/>
              <a:pathLst>
                <a:path extrusionOk="0" h="386715" w="262656">
                  <a:moveTo>
                    <a:pt x="262656" y="20955"/>
                  </a:moveTo>
                  <a:lnTo>
                    <a:pt x="157023" y="386715"/>
                  </a:lnTo>
                  <a:lnTo>
                    <a:pt x="0" y="0"/>
                  </a:lnTo>
                  <a:close/>
                </a:path>
              </a:pathLst>
            </a:custGeom>
            <a:solidFill>
              <a:schemeClr val="dk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30" name="Google Shape;930;p16"/>
            <p:cNvSpPr/>
            <p:nvPr/>
          </p:nvSpPr>
          <p:spPr>
            <a:xfrm rot="10800000">
              <a:off x="1518066" y="4726147"/>
              <a:ext cx="753768" cy="676456"/>
            </a:xfrm>
            <a:custGeom>
              <a:rect b="b" l="l" r="r" t="t"/>
              <a:pathLst>
                <a:path extrusionOk="0" h="445770" w="415872">
                  <a:moveTo>
                    <a:pt x="415872" y="0"/>
                  </a:moveTo>
                  <a:lnTo>
                    <a:pt x="0" y="445770"/>
                  </a:lnTo>
                  <a:lnTo>
                    <a:pt x="105634" y="80010"/>
                  </a:lnTo>
                  <a:close/>
                </a:path>
              </a:pathLst>
            </a:custGeom>
            <a:solidFill>
              <a:schemeClr val="dk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31" name="Google Shape;931;p16"/>
            <p:cNvSpPr/>
            <p:nvPr/>
          </p:nvSpPr>
          <p:spPr>
            <a:xfrm rot="10800000">
              <a:off x="350304" y="4374911"/>
              <a:ext cx="1167738" cy="1027692"/>
            </a:xfrm>
            <a:custGeom>
              <a:rect b="b" l="l" r="r" t="t"/>
              <a:pathLst>
                <a:path extrusionOk="0" h="677227" w="644269">
                  <a:moveTo>
                    <a:pt x="441567" y="294322"/>
                  </a:moveTo>
                  <a:lnTo>
                    <a:pt x="644269" y="677227"/>
                  </a:lnTo>
                  <a:lnTo>
                    <a:pt x="0" y="0"/>
                  </a:lnTo>
                  <a:close/>
                </a:path>
              </a:pathLst>
            </a:custGeom>
            <a:solidFill>
              <a:schemeClr val="dk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32" name="Google Shape;932;p16"/>
            <p:cNvSpPr/>
            <p:nvPr/>
          </p:nvSpPr>
          <p:spPr>
            <a:xfrm rot="10800000">
              <a:off x="2271849" y="4726207"/>
              <a:ext cx="510561" cy="586840"/>
            </a:xfrm>
            <a:custGeom>
              <a:rect b="b" l="l" r="r" t="t"/>
              <a:pathLst>
                <a:path extrusionOk="0" h="386715" w="281689">
                  <a:moveTo>
                    <a:pt x="281689" y="386715"/>
                  </a:moveTo>
                  <a:lnTo>
                    <a:pt x="0" y="327660"/>
                  </a:lnTo>
                  <a:lnTo>
                    <a:pt x="124667" y="0"/>
                  </a:lnTo>
                  <a:close/>
                </a:path>
              </a:pathLst>
            </a:custGeom>
            <a:solidFill>
              <a:schemeClr val="dk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33" name="Google Shape;933;p16"/>
            <p:cNvSpPr/>
            <p:nvPr/>
          </p:nvSpPr>
          <p:spPr>
            <a:xfrm rot="10800000">
              <a:off x="1518066" y="4726147"/>
              <a:ext cx="753768" cy="676456"/>
            </a:xfrm>
            <a:custGeom>
              <a:rect b="b" l="l" r="r" t="t"/>
              <a:pathLst>
                <a:path extrusionOk="0" h="445770" w="415872">
                  <a:moveTo>
                    <a:pt x="415872" y="0"/>
                  </a:moveTo>
                  <a:lnTo>
                    <a:pt x="374952" y="345758"/>
                  </a:lnTo>
                  <a:lnTo>
                    <a:pt x="0" y="445770"/>
                  </a:lnTo>
                  <a:close/>
                </a:path>
              </a:pathLst>
            </a:custGeom>
            <a:solidFill>
              <a:schemeClr val="dk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34" name="Google Shape;934;p16"/>
            <p:cNvSpPr/>
            <p:nvPr/>
          </p:nvSpPr>
          <p:spPr>
            <a:xfrm rot="10800000">
              <a:off x="350306" y="4374911"/>
              <a:ext cx="1241907" cy="1027692"/>
            </a:xfrm>
            <a:custGeom>
              <a:rect b="b" l="l" r="r" t="t"/>
              <a:pathLst>
                <a:path extrusionOk="0" h="677227" w="685190">
                  <a:moveTo>
                    <a:pt x="685190" y="677227"/>
                  </a:moveTo>
                  <a:lnTo>
                    <a:pt x="0" y="345758"/>
                  </a:lnTo>
                  <a:lnTo>
                    <a:pt x="40921" y="0"/>
                  </a:lnTo>
                  <a:close/>
                </a:path>
              </a:pathLst>
            </a:custGeom>
            <a:solidFill>
              <a:schemeClr val="dk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35" name="Google Shape;935;p16"/>
            <p:cNvSpPr/>
            <p:nvPr/>
          </p:nvSpPr>
          <p:spPr>
            <a:xfrm rot="10800000">
              <a:off x="2535299" y="5295314"/>
              <a:ext cx="42297" cy="35444"/>
            </a:xfrm>
            <a:custGeom>
              <a:rect b="b" l="l" r="r" t="t"/>
              <a:pathLst>
                <a:path extrusionOk="0" h="23357" w="23336">
                  <a:moveTo>
                    <a:pt x="20233" y="3106"/>
                  </a:moveTo>
                  <a:cubicBezTo>
                    <a:pt x="29750" y="15489"/>
                    <a:pt x="15475" y="29776"/>
                    <a:pt x="3104" y="20251"/>
                  </a:cubicBezTo>
                  <a:cubicBezTo>
                    <a:pt x="-6413" y="7869"/>
                    <a:pt x="7862" y="-6419"/>
                    <a:pt x="20233" y="3106"/>
                  </a:cubicBezTo>
                  <a:close/>
                </a:path>
              </a:pathLst>
            </a:custGeom>
            <a:solidFill>
              <a:schemeClr val="dk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36" name="Google Shape;936;p16"/>
            <p:cNvSpPr/>
            <p:nvPr/>
          </p:nvSpPr>
          <p:spPr>
            <a:xfrm rot="10800000">
              <a:off x="2759988" y="4794469"/>
              <a:ext cx="41396" cy="34689"/>
            </a:xfrm>
            <a:custGeom>
              <a:rect b="b" l="l" r="r" t="t"/>
              <a:pathLst>
                <a:path extrusionOk="0" h="22859" w="22839">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37" name="Google Shape;937;p16"/>
            <p:cNvSpPr/>
            <p:nvPr/>
          </p:nvSpPr>
          <p:spPr>
            <a:xfrm rot="10800000">
              <a:off x="2249412" y="4704913"/>
              <a:ext cx="41396" cy="34689"/>
            </a:xfrm>
            <a:custGeom>
              <a:rect b="b" l="l" r="r" t="t"/>
              <a:pathLst>
                <a:path extrusionOk="0" h="22859" w="22839">
                  <a:moveTo>
                    <a:pt x="22840" y="11430"/>
                  </a:moveTo>
                  <a:cubicBezTo>
                    <a:pt x="22840" y="17742"/>
                    <a:pt x="17727" y="22860"/>
                    <a:pt x="11420" y="22860"/>
                  </a:cubicBezTo>
                  <a:cubicBezTo>
                    <a:pt x="5113" y="22860"/>
                    <a:pt x="0" y="17742"/>
                    <a:pt x="0" y="11430"/>
                  </a:cubicBezTo>
                  <a:cubicBezTo>
                    <a:pt x="0" y="5117"/>
                    <a:pt x="5113" y="0"/>
                    <a:pt x="11420" y="0"/>
                  </a:cubicBezTo>
                  <a:cubicBezTo>
                    <a:pt x="17727" y="0"/>
                    <a:pt x="22840" y="5117"/>
                    <a:pt x="22840" y="1143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38" name="Google Shape;938;p16"/>
            <p:cNvSpPr/>
            <p:nvPr/>
          </p:nvSpPr>
          <p:spPr>
            <a:xfrm rot="10800000">
              <a:off x="2064845" y="5265358"/>
              <a:ext cx="41396" cy="34689"/>
            </a:xfrm>
            <a:custGeom>
              <a:rect b="b" l="l" r="r" t="t"/>
              <a:pathLst>
                <a:path extrusionOk="0" h="22859" w="22839">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dk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39" name="Google Shape;939;p16"/>
            <p:cNvSpPr/>
            <p:nvPr/>
          </p:nvSpPr>
          <p:spPr>
            <a:xfrm rot="10800000">
              <a:off x="1498532" y="5380417"/>
              <a:ext cx="42469" cy="35682"/>
            </a:xfrm>
            <a:custGeom>
              <a:rect b="b" l="l" r="r" t="t"/>
              <a:pathLst>
                <a:path extrusionOk="0" h="23514" w="23431">
                  <a:moveTo>
                    <a:pt x="23135" y="9852"/>
                  </a:moveTo>
                  <a:cubicBezTo>
                    <a:pt x="25039" y="18425"/>
                    <a:pt x="17425" y="25092"/>
                    <a:pt x="9812" y="23187"/>
                  </a:cubicBezTo>
                  <a:cubicBezTo>
                    <a:pt x="5054" y="22235"/>
                    <a:pt x="1247" y="18425"/>
                    <a:pt x="296" y="13662"/>
                  </a:cubicBezTo>
                  <a:cubicBezTo>
                    <a:pt x="-1608" y="5090"/>
                    <a:pt x="6006" y="-1578"/>
                    <a:pt x="13619" y="327"/>
                  </a:cubicBezTo>
                  <a:cubicBezTo>
                    <a:pt x="18377" y="1280"/>
                    <a:pt x="22184" y="5090"/>
                    <a:pt x="23135" y="9852"/>
                  </a:cubicBezTo>
                  <a:close/>
                </a:path>
              </a:pathLst>
            </a:custGeom>
            <a:solidFill>
              <a:schemeClr val="dk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40" name="Google Shape;940;p16"/>
            <p:cNvSpPr/>
            <p:nvPr/>
          </p:nvSpPr>
          <p:spPr>
            <a:xfrm rot="10800000">
              <a:off x="1571517" y="4860913"/>
              <a:ext cx="41396" cy="34689"/>
            </a:xfrm>
            <a:custGeom>
              <a:rect b="b" l="l" r="r" t="t"/>
              <a:pathLst>
                <a:path extrusionOk="0" h="22859" w="22839">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41" name="Google Shape;941;p16"/>
            <p:cNvSpPr/>
            <p:nvPr/>
          </p:nvSpPr>
          <p:spPr>
            <a:xfrm rot="10800000">
              <a:off x="696981" y="4938913"/>
              <a:ext cx="41396" cy="34689"/>
            </a:xfrm>
            <a:custGeom>
              <a:rect b="b" l="l" r="r" t="t"/>
              <a:pathLst>
                <a:path extrusionOk="0" h="22859" w="22839">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
  <p:cSld name="CUSTOM_10">
    <p:spTree>
      <p:nvGrpSpPr>
        <p:cNvPr id="942" name="Shape 942"/>
        <p:cNvGrpSpPr/>
        <p:nvPr/>
      </p:nvGrpSpPr>
      <p:grpSpPr>
        <a:xfrm>
          <a:off x="0" y="0"/>
          <a:ext cx="0" cy="0"/>
          <a:chOff x="0" y="0"/>
          <a:chExt cx="0" cy="0"/>
        </a:xfrm>
      </p:grpSpPr>
      <p:grpSp>
        <p:nvGrpSpPr>
          <p:cNvPr id="943" name="Google Shape;943;p17"/>
          <p:cNvGrpSpPr/>
          <p:nvPr/>
        </p:nvGrpSpPr>
        <p:grpSpPr>
          <a:xfrm flipH="1">
            <a:off x="-734" y="726338"/>
            <a:ext cx="9144316" cy="4094951"/>
            <a:chOff x="-734" y="726338"/>
            <a:chExt cx="9144316" cy="4094951"/>
          </a:xfrm>
        </p:grpSpPr>
        <p:grpSp>
          <p:nvGrpSpPr>
            <p:cNvPr id="944" name="Google Shape;944;p17"/>
            <p:cNvGrpSpPr/>
            <p:nvPr/>
          </p:nvGrpSpPr>
          <p:grpSpPr>
            <a:xfrm>
              <a:off x="-734" y="726338"/>
              <a:ext cx="9144013" cy="4094951"/>
              <a:chOff x="3542714" y="4065269"/>
              <a:chExt cx="2488573" cy="1114424"/>
            </a:xfrm>
          </p:grpSpPr>
          <p:sp>
            <p:nvSpPr>
              <p:cNvPr id="945" name="Google Shape;945;p17"/>
              <p:cNvSpPr/>
              <p:nvPr/>
            </p:nvSpPr>
            <p:spPr>
              <a:xfrm>
                <a:off x="3697833" y="4065269"/>
                <a:ext cx="983057" cy="432435"/>
              </a:xfrm>
              <a:custGeom>
                <a:rect b="b" l="l" r="r" t="t"/>
                <a:pathLst>
                  <a:path extrusionOk="0" h="432435" w="983057">
                    <a:moveTo>
                      <a:pt x="235058" y="0"/>
                    </a:moveTo>
                    <a:lnTo>
                      <a:pt x="0" y="432435"/>
                    </a:lnTo>
                    <a:lnTo>
                      <a:pt x="717547" y="335280"/>
                    </a:lnTo>
                    <a:lnTo>
                      <a:pt x="983058" y="48578"/>
                    </a:lnTo>
                    <a:close/>
                  </a:path>
                </a:pathLst>
              </a:custGeom>
              <a:noFill/>
              <a:ln cap="rnd"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46" name="Google Shape;946;p17"/>
              <p:cNvSpPr/>
              <p:nvPr/>
            </p:nvSpPr>
            <p:spPr>
              <a:xfrm>
                <a:off x="4415380" y="4113847"/>
                <a:ext cx="551007" cy="728662"/>
              </a:xfrm>
              <a:custGeom>
                <a:rect b="b" l="l" r="r" t="t"/>
                <a:pathLst>
                  <a:path extrusionOk="0" h="728662" w="551007">
                    <a:moveTo>
                      <a:pt x="211267" y="728663"/>
                    </a:moveTo>
                    <a:lnTo>
                      <a:pt x="551007" y="220028"/>
                    </a:lnTo>
                    <a:lnTo>
                      <a:pt x="265511" y="0"/>
                    </a:lnTo>
                    <a:lnTo>
                      <a:pt x="0" y="286703"/>
                    </a:lnTo>
                    <a:close/>
                  </a:path>
                </a:pathLst>
              </a:custGeom>
              <a:noFill/>
              <a:ln cap="rnd"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47" name="Google Shape;947;p17"/>
              <p:cNvSpPr/>
              <p:nvPr/>
            </p:nvSpPr>
            <p:spPr>
              <a:xfrm>
                <a:off x="4626647" y="4223384"/>
                <a:ext cx="717546" cy="619125"/>
              </a:xfrm>
              <a:custGeom>
                <a:rect b="b" l="l" r="r" t="t"/>
                <a:pathLst>
                  <a:path extrusionOk="0" h="619125" w="717546">
                    <a:moveTo>
                      <a:pt x="0" y="619125"/>
                    </a:moveTo>
                    <a:lnTo>
                      <a:pt x="717547" y="267653"/>
                    </a:lnTo>
                    <a:lnTo>
                      <a:pt x="630946" y="0"/>
                    </a:lnTo>
                    <a:lnTo>
                      <a:pt x="339740" y="110490"/>
                    </a:lnTo>
                    <a:close/>
                  </a:path>
                </a:pathLst>
              </a:custGeom>
              <a:noFill/>
              <a:ln cap="rnd"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48" name="Google Shape;948;p17"/>
              <p:cNvSpPr/>
              <p:nvPr/>
            </p:nvSpPr>
            <p:spPr>
              <a:xfrm>
                <a:off x="5257593" y="4223384"/>
                <a:ext cx="524361" cy="525780"/>
              </a:xfrm>
              <a:custGeom>
                <a:rect b="b" l="l" r="r" t="t"/>
                <a:pathLst>
                  <a:path extrusionOk="0" h="525780" w="524361">
                    <a:moveTo>
                      <a:pt x="86601" y="267653"/>
                    </a:moveTo>
                    <a:lnTo>
                      <a:pt x="524361" y="525780"/>
                    </a:lnTo>
                    <a:lnTo>
                      <a:pt x="428244" y="33338"/>
                    </a:lnTo>
                    <a:lnTo>
                      <a:pt x="0" y="0"/>
                    </a:lnTo>
                    <a:close/>
                  </a:path>
                </a:pathLst>
              </a:custGeom>
              <a:noFill/>
              <a:ln cap="rnd"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49" name="Google Shape;949;p17"/>
              <p:cNvSpPr/>
              <p:nvPr/>
            </p:nvSpPr>
            <p:spPr>
              <a:xfrm>
                <a:off x="3542714" y="4065269"/>
                <a:ext cx="390177" cy="512445"/>
              </a:xfrm>
              <a:custGeom>
                <a:rect b="b" l="l" r="r" t="t"/>
                <a:pathLst>
                  <a:path extrusionOk="0" h="512445" w="390177">
                    <a:moveTo>
                      <a:pt x="155120" y="432435"/>
                    </a:moveTo>
                    <a:lnTo>
                      <a:pt x="0" y="512445"/>
                    </a:lnTo>
                    <a:lnTo>
                      <a:pt x="0" y="33338"/>
                    </a:lnTo>
                    <a:lnTo>
                      <a:pt x="390178" y="0"/>
                    </a:lnTo>
                    <a:close/>
                  </a:path>
                </a:pathLst>
              </a:custGeom>
              <a:noFill/>
              <a:ln cap="rnd"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50" name="Google Shape;950;p17"/>
              <p:cNvSpPr/>
              <p:nvPr/>
            </p:nvSpPr>
            <p:spPr>
              <a:xfrm>
                <a:off x="5685837" y="4114800"/>
                <a:ext cx="345450" cy="634365"/>
              </a:xfrm>
              <a:custGeom>
                <a:rect b="b" l="l" r="r" t="t"/>
                <a:pathLst>
                  <a:path extrusionOk="0" h="634365" w="345450">
                    <a:moveTo>
                      <a:pt x="345450" y="460057"/>
                    </a:moveTo>
                    <a:lnTo>
                      <a:pt x="96117" y="634365"/>
                    </a:lnTo>
                    <a:lnTo>
                      <a:pt x="0" y="141922"/>
                    </a:lnTo>
                    <a:lnTo>
                      <a:pt x="345450" y="0"/>
                    </a:lnTo>
                    <a:close/>
                  </a:path>
                </a:pathLst>
              </a:custGeom>
              <a:noFill/>
              <a:ln cap="rnd"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51" name="Google Shape;951;p17"/>
              <p:cNvSpPr/>
              <p:nvPr/>
            </p:nvSpPr>
            <p:spPr>
              <a:xfrm>
                <a:off x="4956870" y="4328160"/>
                <a:ext cx="13323" cy="13334"/>
              </a:xfrm>
              <a:custGeom>
                <a:rect b="b" l="l" r="r" t="t"/>
                <a:pathLst>
                  <a:path extrusionOk="0" h="13334" w="13323">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52" name="Google Shape;952;p17"/>
              <p:cNvSpPr/>
              <p:nvPr/>
            </p:nvSpPr>
            <p:spPr>
              <a:xfrm>
                <a:off x="5775292" y="4742497"/>
                <a:ext cx="13323" cy="13334"/>
              </a:xfrm>
              <a:custGeom>
                <a:rect b="b" l="l" r="r" t="t"/>
                <a:pathLst>
                  <a:path extrusionOk="0" h="13334" w="13323">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53" name="Google Shape;953;p17"/>
              <p:cNvSpPr/>
              <p:nvPr/>
            </p:nvSpPr>
            <p:spPr>
              <a:xfrm>
                <a:off x="5337532" y="4484370"/>
                <a:ext cx="13323" cy="13334"/>
              </a:xfrm>
              <a:custGeom>
                <a:rect b="b" l="l" r="r" t="t"/>
                <a:pathLst>
                  <a:path extrusionOk="0" h="13334" w="13323">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54" name="Google Shape;954;p17"/>
              <p:cNvSpPr/>
              <p:nvPr/>
            </p:nvSpPr>
            <p:spPr>
              <a:xfrm>
                <a:off x="4618082" y="4835842"/>
                <a:ext cx="13323" cy="13334"/>
              </a:xfrm>
              <a:custGeom>
                <a:rect b="b" l="l" r="r" t="t"/>
                <a:pathLst>
                  <a:path extrusionOk="0" h="13334" w="13323">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55" name="Google Shape;955;p17"/>
              <p:cNvSpPr/>
              <p:nvPr/>
            </p:nvSpPr>
            <p:spPr>
              <a:xfrm>
                <a:off x="4408718" y="4393882"/>
                <a:ext cx="13323" cy="13334"/>
              </a:xfrm>
              <a:custGeom>
                <a:rect b="b" l="l" r="r" t="t"/>
                <a:pathLst>
                  <a:path extrusionOk="0" h="13334" w="13323">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56" name="Google Shape;956;p17"/>
              <p:cNvSpPr/>
              <p:nvPr/>
            </p:nvSpPr>
            <p:spPr>
              <a:xfrm>
                <a:off x="3691172" y="4493895"/>
                <a:ext cx="13323" cy="13334"/>
              </a:xfrm>
              <a:custGeom>
                <a:rect b="b" l="l" r="r" t="t"/>
                <a:pathLst>
                  <a:path extrusionOk="0" h="13334" w="13323">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57" name="Google Shape;957;p17"/>
              <p:cNvSpPr/>
              <p:nvPr/>
            </p:nvSpPr>
            <p:spPr>
              <a:xfrm>
                <a:off x="4868367" y="4566284"/>
                <a:ext cx="926910" cy="453390"/>
              </a:xfrm>
              <a:custGeom>
                <a:rect b="b" l="l" r="r" t="t"/>
                <a:pathLst>
                  <a:path extrusionOk="0" h="453390" w="926910">
                    <a:moveTo>
                      <a:pt x="651883" y="405765"/>
                    </a:moveTo>
                    <a:lnTo>
                      <a:pt x="926910" y="0"/>
                    </a:lnTo>
                    <a:lnTo>
                      <a:pt x="414921" y="184785"/>
                    </a:lnTo>
                    <a:lnTo>
                      <a:pt x="0" y="453390"/>
                    </a:lnTo>
                    <a:close/>
                  </a:path>
                </a:pathLst>
              </a:custGeom>
              <a:noFill/>
              <a:ln cap="rnd"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58" name="Google Shape;958;p17"/>
              <p:cNvSpPr/>
              <p:nvPr/>
            </p:nvSpPr>
            <p:spPr>
              <a:xfrm>
                <a:off x="4688504" y="4451032"/>
                <a:ext cx="594783" cy="568642"/>
              </a:xfrm>
              <a:custGeom>
                <a:rect b="b" l="l" r="r" t="t"/>
                <a:pathLst>
                  <a:path extrusionOk="0" h="568642" w="594783">
                    <a:moveTo>
                      <a:pt x="258850" y="0"/>
                    </a:moveTo>
                    <a:lnTo>
                      <a:pt x="0" y="425768"/>
                    </a:lnTo>
                    <a:lnTo>
                      <a:pt x="179862" y="568643"/>
                    </a:lnTo>
                    <a:lnTo>
                      <a:pt x="594783" y="300038"/>
                    </a:lnTo>
                    <a:close/>
                  </a:path>
                </a:pathLst>
              </a:custGeom>
              <a:noFill/>
              <a:ln cap="rnd"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59" name="Google Shape;959;p17"/>
              <p:cNvSpPr/>
              <p:nvPr/>
            </p:nvSpPr>
            <p:spPr>
              <a:xfrm>
                <a:off x="3939553" y="4679632"/>
                <a:ext cx="543394" cy="220980"/>
              </a:xfrm>
              <a:custGeom>
                <a:rect b="b" l="l" r="r" t="t"/>
                <a:pathLst>
                  <a:path extrusionOk="0" h="220980" w="543394">
                    <a:moveTo>
                      <a:pt x="271221" y="0"/>
                    </a:moveTo>
                    <a:lnTo>
                      <a:pt x="42824" y="53340"/>
                    </a:lnTo>
                    <a:lnTo>
                      <a:pt x="0" y="216218"/>
                    </a:lnTo>
                    <a:lnTo>
                      <a:pt x="543394" y="220980"/>
                    </a:lnTo>
                    <a:close/>
                  </a:path>
                </a:pathLst>
              </a:custGeom>
              <a:noFill/>
              <a:ln cap="rnd"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60" name="Google Shape;960;p17"/>
              <p:cNvSpPr/>
              <p:nvPr/>
            </p:nvSpPr>
            <p:spPr>
              <a:xfrm>
                <a:off x="3542714" y="4718684"/>
                <a:ext cx="439663" cy="461009"/>
              </a:xfrm>
              <a:custGeom>
                <a:rect b="b" l="l" r="r" t="t"/>
                <a:pathLst>
                  <a:path extrusionOk="0" h="461009" w="439663">
                    <a:moveTo>
                      <a:pt x="0" y="0"/>
                    </a:moveTo>
                    <a:lnTo>
                      <a:pt x="439664" y="14288"/>
                    </a:lnTo>
                    <a:lnTo>
                      <a:pt x="396839" y="177165"/>
                    </a:lnTo>
                    <a:lnTo>
                      <a:pt x="0" y="461010"/>
                    </a:lnTo>
                    <a:close/>
                  </a:path>
                </a:pathLst>
              </a:custGeom>
              <a:noFill/>
              <a:ln cap="rnd"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61" name="Google Shape;961;p17"/>
              <p:cNvSpPr/>
              <p:nvPr/>
            </p:nvSpPr>
            <p:spPr>
              <a:xfrm>
                <a:off x="4476286" y="4893945"/>
                <a:ext cx="13323" cy="13334"/>
              </a:xfrm>
              <a:custGeom>
                <a:rect b="b" l="l" r="r" t="t"/>
                <a:pathLst>
                  <a:path extrusionOk="0" h="13334" w="13323">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62" name="Google Shape;962;p17"/>
              <p:cNvSpPr/>
              <p:nvPr/>
            </p:nvSpPr>
            <p:spPr>
              <a:xfrm>
                <a:off x="4683746" y="4869180"/>
                <a:ext cx="13323" cy="13334"/>
              </a:xfrm>
              <a:custGeom>
                <a:rect b="b" l="l" r="r" t="t"/>
                <a:pathLst>
                  <a:path extrusionOk="0" h="13334" w="13323">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63" name="Google Shape;963;p17"/>
              <p:cNvSpPr/>
              <p:nvPr/>
            </p:nvSpPr>
            <p:spPr>
              <a:xfrm>
                <a:off x="3932891" y="4889182"/>
                <a:ext cx="13323" cy="13334"/>
              </a:xfrm>
              <a:custGeom>
                <a:rect b="b" l="l" r="r" t="t"/>
                <a:pathLst>
                  <a:path extrusionOk="0" h="13334" w="13323">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64" name="Google Shape;964;p17"/>
              <p:cNvSpPr/>
              <p:nvPr/>
            </p:nvSpPr>
            <p:spPr>
              <a:xfrm>
                <a:off x="3975716" y="4726305"/>
                <a:ext cx="13323" cy="13334"/>
              </a:xfrm>
              <a:custGeom>
                <a:rect b="b" l="l" r="r" t="t"/>
                <a:pathLst>
                  <a:path extrusionOk="0" h="13334" w="13323">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65" name="Google Shape;965;p17"/>
              <p:cNvSpPr/>
              <p:nvPr/>
            </p:nvSpPr>
            <p:spPr>
              <a:xfrm>
                <a:off x="4204113" y="4672965"/>
                <a:ext cx="13323" cy="13334"/>
              </a:xfrm>
              <a:custGeom>
                <a:rect b="b" l="l" r="r" t="t"/>
                <a:pathLst>
                  <a:path extrusionOk="0" h="13334" w="13323">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66" name="Google Shape;966;p17"/>
              <p:cNvSpPr/>
              <p:nvPr/>
            </p:nvSpPr>
            <p:spPr>
              <a:xfrm>
                <a:off x="4941644" y="4445317"/>
                <a:ext cx="13323" cy="13334"/>
              </a:xfrm>
              <a:custGeom>
                <a:rect b="b" l="l" r="r" t="t"/>
                <a:pathLst>
                  <a:path extrusionOk="0" h="13334" w="13323">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67" name="Google Shape;967;p17"/>
              <p:cNvSpPr/>
              <p:nvPr/>
            </p:nvSpPr>
            <p:spPr>
              <a:xfrm>
                <a:off x="5276626" y="4744402"/>
                <a:ext cx="13323" cy="13334"/>
              </a:xfrm>
              <a:custGeom>
                <a:rect b="b" l="l" r="r" t="t"/>
                <a:pathLst>
                  <a:path extrusionOk="0" h="13334" w="13323">
                    <a:moveTo>
                      <a:pt x="13323" y="6667"/>
                    </a:moveTo>
                    <a:cubicBezTo>
                      <a:pt x="13323" y="10350"/>
                      <a:pt x="10340" y="13335"/>
                      <a:pt x="6661" y="13335"/>
                    </a:cubicBezTo>
                    <a:cubicBezTo>
                      <a:pt x="2982" y="13335"/>
                      <a:pt x="0" y="10350"/>
                      <a:pt x="0" y="6667"/>
                    </a:cubicBezTo>
                    <a:cubicBezTo>
                      <a:pt x="0" y="2985"/>
                      <a:pt x="2982" y="0"/>
                      <a:pt x="6661" y="0"/>
                    </a:cubicBezTo>
                    <a:cubicBezTo>
                      <a:pt x="10340" y="0"/>
                      <a:pt x="13323" y="2985"/>
                      <a:pt x="13323" y="6667"/>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68" name="Google Shape;968;p17"/>
              <p:cNvSpPr/>
              <p:nvPr/>
            </p:nvSpPr>
            <p:spPr>
              <a:xfrm>
                <a:off x="5788615" y="4556760"/>
                <a:ext cx="13323" cy="13334"/>
              </a:xfrm>
              <a:custGeom>
                <a:rect b="b" l="l" r="r" t="t"/>
                <a:pathLst>
                  <a:path extrusionOk="0" h="13334" w="13323">
                    <a:moveTo>
                      <a:pt x="13323" y="6668"/>
                    </a:moveTo>
                    <a:cubicBezTo>
                      <a:pt x="13323" y="10350"/>
                      <a:pt x="10341" y="13335"/>
                      <a:pt x="6662" y="13335"/>
                    </a:cubicBezTo>
                    <a:cubicBezTo>
                      <a:pt x="2982" y="13335"/>
                      <a:pt x="0" y="10350"/>
                      <a:pt x="0" y="6668"/>
                    </a:cubicBezTo>
                    <a:cubicBezTo>
                      <a:pt x="0" y="2985"/>
                      <a:pt x="2982" y="0"/>
                      <a:pt x="6662" y="0"/>
                    </a:cubicBezTo>
                    <a:cubicBezTo>
                      <a:pt x="10341" y="0"/>
                      <a:pt x="13323" y="2985"/>
                      <a:pt x="13323" y="6668"/>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69" name="Google Shape;969;p17"/>
              <p:cNvSpPr/>
              <p:nvPr/>
            </p:nvSpPr>
            <p:spPr>
              <a:xfrm>
                <a:off x="5513588" y="4966335"/>
                <a:ext cx="13323" cy="13334"/>
              </a:xfrm>
              <a:custGeom>
                <a:rect b="b" l="l" r="r" t="t"/>
                <a:pathLst>
                  <a:path extrusionOk="0" h="13334" w="13323">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70" name="Google Shape;970;p17"/>
              <p:cNvSpPr/>
              <p:nvPr/>
            </p:nvSpPr>
            <p:spPr>
              <a:xfrm>
                <a:off x="4861705" y="5013007"/>
                <a:ext cx="13323" cy="13334"/>
              </a:xfrm>
              <a:custGeom>
                <a:rect b="b" l="l" r="r" t="t"/>
                <a:pathLst>
                  <a:path extrusionOk="0" h="13334" w="13323">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971" name="Google Shape;971;p17"/>
            <p:cNvSpPr/>
            <p:nvPr/>
          </p:nvSpPr>
          <p:spPr>
            <a:xfrm>
              <a:off x="2453985" y="2143824"/>
              <a:ext cx="2706928" cy="1652207"/>
            </a:xfrm>
            <a:custGeom>
              <a:rect b="b" l="l" r="r" t="t"/>
              <a:pathLst>
                <a:path extrusionOk="0" h="449580" w="736579">
                  <a:moveTo>
                    <a:pt x="736580" y="0"/>
                  </a:moveTo>
                  <a:lnTo>
                    <a:pt x="0" y="228600"/>
                  </a:lnTo>
                  <a:lnTo>
                    <a:pt x="272173" y="449580"/>
                  </a:lnTo>
                  <a:lnTo>
                    <a:pt x="477730" y="425768"/>
                  </a:lnTo>
                  <a:close/>
                </a:path>
              </a:pathLst>
            </a:custGeom>
            <a:noFill/>
            <a:ln cap="rnd"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72" name="Google Shape;972;p17"/>
            <p:cNvSpPr/>
            <p:nvPr/>
          </p:nvSpPr>
          <p:spPr>
            <a:xfrm>
              <a:off x="7265520" y="2567318"/>
              <a:ext cx="1878061" cy="1778222"/>
            </a:xfrm>
            <a:custGeom>
              <a:rect b="b" l="l" r="r" t="t"/>
              <a:pathLst>
                <a:path extrusionOk="0" h="483870" w="511037">
                  <a:moveTo>
                    <a:pt x="275028" y="0"/>
                  </a:moveTo>
                  <a:lnTo>
                    <a:pt x="511038" y="150495"/>
                  </a:lnTo>
                  <a:lnTo>
                    <a:pt x="511038" y="483870"/>
                  </a:lnTo>
                  <a:lnTo>
                    <a:pt x="0" y="405765"/>
                  </a:lnTo>
                  <a:close/>
                </a:path>
              </a:pathLst>
            </a:custGeom>
            <a:noFill/>
            <a:ln cap="rnd"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973" name="Google Shape;973;p17"/>
          <p:cNvSpPr txBox="1"/>
          <p:nvPr>
            <p:ph type="title"/>
          </p:nvPr>
        </p:nvSpPr>
        <p:spPr>
          <a:xfrm>
            <a:off x="3226163" y="2055825"/>
            <a:ext cx="4242600" cy="694200"/>
          </a:xfrm>
          <a:prstGeom prst="rect">
            <a:avLst/>
          </a:prstGeom>
        </p:spPr>
        <p:txBody>
          <a:bodyPr anchorCtr="0" anchor="b" bIns="91425" lIns="91425" spcFirstLastPara="1" rIns="91425" wrap="square" tIns="91425">
            <a:noAutofit/>
          </a:bodyPr>
          <a:lstStyle>
            <a:lvl1pPr lvl="0" rtl="0">
              <a:spcBef>
                <a:spcPts val="0"/>
              </a:spcBef>
              <a:spcAft>
                <a:spcPts val="0"/>
              </a:spcAft>
              <a:buSzPts val="3600"/>
              <a:buNone/>
              <a:defRPr sz="38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974" name="Google Shape;974;p17"/>
          <p:cNvSpPr txBox="1"/>
          <p:nvPr>
            <p:ph hasCustomPrompt="1" idx="2" type="title"/>
          </p:nvPr>
        </p:nvSpPr>
        <p:spPr>
          <a:xfrm>
            <a:off x="1675250" y="2055825"/>
            <a:ext cx="1209600" cy="694200"/>
          </a:xfrm>
          <a:prstGeom prst="rect">
            <a:avLst/>
          </a:prstGeom>
          <a:noFill/>
        </p:spPr>
        <p:txBody>
          <a:bodyPr anchorCtr="0" anchor="ctr" bIns="91425" lIns="91425" spcFirstLastPara="1" rIns="91425" wrap="square" tIns="91425">
            <a:noAutofit/>
          </a:bodyPr>
          <a:lstStyle>
            <a:lvl1pPr lvl="0" rtl="0">
              <a:spcBef>
                <a:spcPts val="0"/>
              </a:spcBef>
              <a:spcAft>
                <a:spcPts val="0"/>
              </a:spcAft>
              <a:buClr>
                <a:schemeClr val="lt1"/>
              </a:buClr>
              <a:buSzPts val="6000"/>
              <a:buNone/>
              <a:defRPr sz="6000">
                <a:solidFill>
                  <a:schemeClr val="accen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975" name="Google Shape;975;p17"/>
          <p:cNvSpPr txBox="1"/>
          <p:nvPr>
            <p:ph idx="1" type="subTitle"/>
          </p:nvPr>
        </p:nvSpPr>
        <p:spPr>
          <a:xfrm>
            <a:off x="3226163" y="2854100"/>
            <a:ext cx="4122600" cy="455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976" name="Google Shape;976;p17"/>
          <p:cNvGrpSpPr/>
          <p:nvPr/>
        </p:nvGrpSpPr>
        <p:grpSpPr>
          <a:xfrm>
            <a:off x="1" y="3877100"/>
            <a:ext cx="2981249" cy="1266398"/>
            <a:chOff x="350304" y="4374911"/>
            <a:chExt cx="2451080" cy="1041189"/>
          </a:xfrm>
        </p:grpSpPr>
        <p:sp>
          <p:nvSpPr>
            <p:cNvPr id="977" name="Google Shape;977;p17"/>
            <p:cNvSpPr/>
            <p:nvPr/>
          </p:nvSpPr>
          <p:spPr>
            <a:xfrm rot="10800000">
              <a:off x="2080380" y="4726207"/>
              <a:ext cx="476064" cy="586840"/>
            </a:xfrm>
            <a:custGeom>
              <a:rect b="b" l="l" r="r" t="t"/>
              <a:pathLst>
                <a:path extrusionOk="0" h="386715" w="262656">
                  <a:moveTo>
                    <a:pt x="262656" y="20955"/>
                  </a:moveTo>
                  <a:lnTo>
                    <a:pt x="157023" y="386715"/>
                  </a:lnTo>
                  <a:lnTo>
                    <a:pt x="0" y="0"/>
                  </a:lnTo>
                  <a:close/>
                </a:path>
              </a:pathLst>
            </a:custGeom>
            <a:solidFill>
              <a:schemeClr val="dk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78" name="Google Shape;978;p17"/>
            <p:cNvSpPr/>
            <p:nvPr/>
          </p:nvSpPr>
          <p:spPr>
            <a:xfrm rot="10800000">
              <a:off x="1518066" y="4726147"/>
              <a:ext cx="753768" cy="676456"/>
            </a:xfrm>
            <a:custGeom>
              <a:rect b="b" l="l" r="r" t="t"/>
              <a:pathLst>
                <a:path extrusionOk="0" h="445770" w="415872">
                  <a:moveTo>
                    <a:pt x="415872" y="0"/>
                  </a:moveTo>
                  <a:lnTo>
                    <a:pt x="0" y="445770"/>
                  </a:lnTo>
                  <a:lnTo>
                    <a:pt x="105634" y="80010"/>
                  </a:lnTo>
                  <a:close/>
                </a:path>
              </a:pathLst>
            </a:custGeom>
            <a:solidFill>
              <a:schemeClr val="dk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79" name="Google Shape;979;p17"/>
            <p:cNvSpPr/>
            <p:nvPr/>
          </p:nvSpPr>
          <p:spPr>
            <a:xfrm rot="10800000">
              <a:off x="350304" y="4374911"/>
              <a:ext cx="1167738" cy="1027692"/>
            </a:xfrm>
            <a:custGeom>
              <a:rect b="b" l="l" r="r" t="t"/>
              <a:pathLst>
                <a:path extrusionOk="0" h="677227" w="644269">
                  <a:moveTo>
                    <a:pt x="441567" y="294322"/>
                  </a:moveTo>
                  <a:lnTo>
                    <a:pt x="644269" y="677227"/>
                  </a:lnTo>
                  <a:lnTo>
                    <a:pt x="0" y="0"/>
                  </a:lnTo>
                  <a:close/>
                </a:path>
              </a:pathLst>
            </a:custGeom>
            <a:solidFill>
              <a:schemeClr val="dk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80" name="Google Shape;980;p17"/>
            <p:cNvSpPr/>
            <p:nvPr/>
          </p:nvSpPr>
          <p:spPr>
            <a:xfrm rot="10800000">
              <a:off x="2271849" y="4726207"/>
              <a:ext cx="510561" cy="586840"/>
            </a:xfrm>
            <a:custGeom>
              <a:rect b="b" l="l" r="r" t="t"/>
              <a:pathLst>
                <a:path extrusionOk="0" h="386715" w="281689">
                  <a:moveTo>
                    <a:pt x="281689" y="386715"/>
                  </a:moveTo>
                  <a:lnTo>
                    <a:pt x="0" y="327660"/>
                  </a:lnTo>
                  <a:lnTo>
                    <a:pt x="124667" y="0"/>
                  </a:lnTo>
                  <a:close/>
                </a:path>
              </a:pathLst>
            </a:custGeom>
            <a:solidFill>
              <a:schemeClr val="dk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81" name="Google Shape;981;p17"/>
            <p:cNvSpPr/>
            <p:nvPr/>
          </p:nvSpPr>
          <p:spPr>
            <a:xfrm rot="10800000">
              <a:off x="1518066" y="4726147"/>
              <a:ext cx="753768" cy="676456"/>
            </a:xfrm>
            <a:custGeom>
              <a:rect b="b" l="l" r="r" t="t"/>
              <a:pathLst>
                <a:path extrusionOk="0" h="445770" w="415872">
                  <a:moveTo>
                    <a:pt x="415872" y="0"/>
                  </a:moveTo>
                  <a:lnTo>
                    <a:pt x="374952" y="345758"/>
                  </a:lnTo>
                  <a:lnTo>
                    <a:pt x="0" y="445770"/>
                  </a:lnTo>
                  <a:close/>
                </a:path>
              </a:pathLst>
            </a:custGeom>
            <a:solidFill>
              <a:schemeClr val="dk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82" name="Google Shape;982;p17"/>
            <p:cNvSpPr/>
            <p:nvPr/>
          </p:nvSpPr>
          <p:spPr>
            <a:xfrm rot="10800000">
              <a:off x="350306" y="4374911"/>
              <a:ext cx="1241907" cy="1027692"/>
            </a:xfrm>
            <a:custGeom>
              <a:rect b="b" l="l" r="r" t="t"/>
              <a:pathLst>
                <a:path extrusionOk="0" h="677227" w="685190">
                  <a:moveTo>
                    <a:pt x="685190" y="677227"/>
                  </a:moveTo>
                  <a:lnTo>
                    <a:pt x="0" y="345758"/>
                  </a:lnTo>
                  <a:lnTo>
                    <a:pt x="40921" y="0"/>
                  </a:lnTo>
                  <a:close/>
                </a:path>
              </a:pathLst>
            </a:custGeom>
            <a:solidFill>
              <a:schemeClr val="dk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83" name="Google Shape;983;p17"/>
            <p:cNvSpPr/>
            <p:nvPr/>
          </p:nvSpPr>
          <p:spPr>
            <a:xfrm rot="10800000">
              <a:off x="2535299" y="5295314"/>
              <a:ext cx="42297" cy="35444"/>
            </a:xfrm>
            <a:custGeom>
              <a:rect b="b" l="l" r="r" t="t"/>
              <a:pathLst>
                <a:path extrusionOk="0" h="23357" w="23336">
                  <a:moveTo>
                    <a:pt x="20233" y="3106"/>
                  </a:moveTo>
                  <a:cubicBezTo>
                    <a:pt x="29750" y="15489"/>
                    <a:pt x="15475" y="29776"/>
                    <a:pt x="3104" y="20251"/>
                  </a:cubicBezTo>
                  <a:cubicBezTo>
                    <a:pt x="-6413" y="7869"/>
                    <a:pt x="7862" y="-6419"/>
                    <a:pt x="20233" y="3106"/>
                  </a:cubicBezTo>
                  <a:close/>
                </a:path>
              </a:pathLst>
            </a:custGeom>
            <a:solidFill>
              <a:schemeClr val="dk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84" name="Google Shape;984;p17"/>
            <p:cNvSpPr/>
            <p:nvPr/>
          </p:nvSpPr>
          <p:spPr>
            <a:xfrm rot="10800000">
              <a:off x="2759988" y="4794469"/>
              <a:ext cx="41396" cy="34689"/>
            </a:xfrm>
            <a:custGeom>
              <a:rect b="b" l="l" r="r" t="t"/>
              <a:pathLst>
                <a:path extrusionOk="0" h="22859" w="22839">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85" name="Google Shape;985;p17"/>
            <p:cNvSpPr/>
            <p:nvPr/>
          </p:nvSpPr>
          <p:spPr>
            <a:xfrm rot="10800000">
              <a:off x="2249412" y="4704913"/>
              <a:ext cx="41396" cy="34689"/>
            </a:xfrm>
            <a:custGeom>
              <a:rect b="b" l="l" r="r" t="t"/>
              <a:pathLst>
                <a:path extrusionOk="0" h="22859" w="22839">
                  <a:moveTo>
                    <a:pt x="22840" y="11430"/>
                  </a:moveTo>
                  <a:cubicBezTo>
                    <a:pt x="22840" y="17742"/>
                    <a:pt x="17727" y="22860"/>
                    <a:pt x="11420" y="22860"/>
                  </a:cubicBezTo>
                  <a:cubicBezTo>
                    <a:pt x="5113" y="22860"/>
                    <a:pt x="0" y="17742"/>
                    <a:pt x="0" y="11430"/>
                  </a:cubicBezTo>
                  <a:cubicBezTo>
                    <a:pt x="0" y="5117"/>
                    <a:pt x="5113" y="0"/>
                    <a:pt x="11420" y="0"/>
                  </a:cubicBezTo>
                  <a:cubicBezTo>
                    <a:pt x="17727" y="0"/>
                    <a:pt x="22840" y="5117"/>
                    <a:pt x="22840" y="1143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86" name="Google Shape;986;p17"/>
            <p:cNvSpPr/>
            <p:nvPr/>
          </p:nvSpPr>
          <p:spPr>
            <a:xfrm rot="10800000">
              <a:off x="2064845" y="5265358"/>
              <a:ext cx="41396" cy="34689"/>
            </a:xfrm>
            <a:custGeom>
              <a:rect b="b" l="l" r="r" t="t"/>
              <a:pathLst>
                <a:path extrusionOk="0" h="22859" w="22839">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dk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87" name="Google Shape;987;p17"/>
            <p:cNvSpPr/>
            <p:nvPr/>
          </p:nvSpPr>
          <p:spPr>
            <a:xfrm rot="10800000">
              <a:off x="1498532" y="5380417"/>
              <a:ext cx="42469" cy="35682"/>
            </a:xfrm>
            <a:custGeom>
              <a:rect b="b" l="l" r="r" t="t"/>
              <a:pathLst>
                <a:path extrusionOk="0" h="23514" w="23431">
                  <a:moveTo>
                    <a:pt x="23135" y="9852"/>
                  </a:moveTo>
                  <a:cubicBezTo>
                    <a:pt x="25039" y="18425"/>
                    <a:pt x="17425" y="25092"/>
                    <a:pt x="9812" y="23187"/>
                  </a:cubicBezTo>
                  <a:cubicBezTo>
                    <a:pt x="5054" y="22235"/>
                    <a:pt x="1247" y="18425"/>
                    <a:pt x="296" y="13662"/>
                  </a:cubicBezTo>
                  <a:cubicBezTo>
                    <a:pt x="-1608" y="5090"/>
                    <a:pt x="6006" y="-1578"/>
                    <a:pt x="13619" y="327"/>
                  </a:cubicBezTo>
                  <a:cubicBezTo>
                    <a:pt x="18377" y="1280"/>
                    <a:pt x="22184" y="5090"/>
                    <a:pt x="23135" y="9852"/>
                  </a:cubicBezTo>
                  <a:close/>
                </a:path>
              </a:pathLst>
            </a:custGeom>
            <a:solidFill>
              <a:schemeClr val="dk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88" name="Google Shape;988;p17"/>
            <p:cNvSpPr/>
            <p:nvPr/>
          </p:nvSpPr>
          <p:spPr>
            <a:xfrm rot="10800000">
              <a:off x="1571517" y="4860913"/>
              <a:ext cx="41396" cy="34689"/>
            </a:xfrm>
            <a:custGeom>
              <a:rect b="b" l="l" r="r" t="t"/>
              <a:pathLst>
                <a:path extrusionOk="0" h="22859" w="22839">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89" name="Google Shape;989;p17"/>
            <p:cNvSpPr/>
            <p:nvPr/>
          </p:nvSpPr>
          <p:spPr>
            <a:xfrm rot="10800000">
              <a:off x="696981" y="4938913"/>
              <a:ext cx="41396" cy="34689"/>
            </a:xfrm>
            <a:custGeom>
              <a:rect b="b" l="l" r="r" t="t"/>
              <a:pathLst>
                <a:path extrusionOk="0" h="22859" w="22839">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spTree>
      <p:nvGrpSpPr>
        <p:cNvPr id="990" name="Shape 990"/>
        <p:cNvGrpSpPr/>
        <p:nvPr/>
      </p:nvGrpSpPr>
      <p:grpSpPr>
        <a:xfrm>
          <a:off x="0" y="0"/>
          <a:ext cx="0" cy="0"/>
          <a:chOff x="0" y="0"/>
          <a:chExt cx="0" cy="0"/>
        </a:xfrm>
      </p:grpSpPr>
      <p:grpSp>
        <p:nvGrpSpPr>
          <p:cNvPr id="991" name="Google Shape;991;p18"/>
          <p:cNvGrpSpPr/>
          <p:nvPr/>
        </p:nvGrpSpPr>
        <p:grpSpPr>
          <a:xfrm>
            <a:off x="-734" y="726338"/>
            <a:ext cx="9144316" cy="4094951"/>
            <a:chOff x="-734" y="726338"/>
            <a:chExt cx="9144316" cy="4094951"/>
          </a:xfrm>
        </p:grpSpPr>
        <p:grpSp>
          <p:nvGrpSpPr>
            <p:cNvPr id="992" name="Google Shape;992;p18"/>
            <p:cNvGrpSpPr/>
            <p:nvPr/>
          </p:nvGrpSpPr>
          <p:grpSpPr>
            <a:xfrm>
              <a:off x="-734" y="726338"/>
              <a:ext cx="9144013" cy="4094951"/>
              <a:chOff x="3542714" y="4065269"/>
              <a:chExt cx="2488573" cy="1114424"/>
            </a:xfrm>
          </p:grpSpPr>
          <p:sp>
            <p:nvSpPr>
              <p:cNvPr id="993" name="Google Shape;993;p18"/>
              <p:cNvSpPr/>
              <p:nvPr/>
            </p:nvSpPr>
            <p:spPr>
              <a:xfrm>
                <a:off x="3697833" y="4065269"/>
                <a:ext cx="983057" cy="432435"/>
              </a:xfrm>
              <a:custGeom>
                <a:rect b="b" l="l" r="r" t="t"/>
                <a:pathLst>
                  <a:path extrusionOk="0" h="432435" w="983057">
                    <a:moveTo>
                      <a:pt x="235058" y="0"/>
                    </a:moveTo>
                    <a:lnTo>
                      <a:pt x="0" y="432435"/>
                    </a:lnTo>
                    <a:lnTo>
                      <a:pt x="717547" y="335280"/>
                    </a:lnTo>
                    <a:lnTo>
                      <a:pt x="983058" y="48578"/>
                    </a:lnTo>
                    <a:close/>
                  </a:path>
                </a:pathLst>
              </a:custGeom>
              <a:noFill/>
              <a:ln cap="rnd"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94" name="Google Shape;994;p18"/>
              <p:cNvSpPr/>
              <p:nvPr/>
            </p:nvSpPr>
            <p:spPr>
              <a:xfrm>
                <a:off x="4415380" y="4113847"/>
                <a:ext cx="551007" cy="728662"/>
              </a:xfrm>
              <a:custGeom>
                <a:rect b="b" l="l" r="r" t="t"/>
                <a:pathLst>
                  <a:path extrusionOk="0" h="728662" w="551007">
                    <a:moveTo>
                      <a:pt x="211267" y="728663"/>
                    </a:moveTo>
                    <a:lnTo>
                      <a:pt x="551007" y="220028"/>
                    </a:lnTo>
                    <a:lnTo>
                      <a:pt x="265511" y="0"/>
                    </a:lnTo>
                    <a:lnTo>
                      <a:pt x="0" y="286703"/>
                    </a:lnTo>
                    <a:close/>
                  </a:path>
                </a:pathLst>
              </a:custGeom>
              <a:noFill/>
              <a:ln cap="rnd"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95" name="Google Shape;995;p18"/>
              <p:cNvSpPr/>
              <p:nvPr/>
            </p:nvSpPr>
            <p:spPr>
              <a:xfrm>
                <a:off x="4626647" y="4223384"/>
                <a:ext cx="717546" cy="619125"/>
              </a:xfrm>
              <a:custGeom>
                <a:rect b="b" l="l" r="r" t="t"/>
                <a:pathLst>
                  <a:path extrusionOk="0" h="619125" w="717546">
                    <a:moveTo>
                      <a:pt x="0" y="619125"/>
                    </a:moveTo>
                    <a:lnTo>
                      <a:pt x="717547" y="267653"/>
                    </a:lnTo>
                    <a:lnTo>
                      <a:pt x="630946" y="0"/>
                    </a:lnTo>
                    <a:lnTo>
                      <a:pt x="339740" y="110490"/>
                    </a:lnTo>
                    <a:close/>
                  </a:path>
                </a:pathLst>
              </a:custGeom>
              <a:noFill/>
              <a:ln cap="rnd"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96" name="Google Shape;996;p18"/>
              <p:cNvSpPr/>
              <p:nvPr/>
            </p:nvSpPr>
            <p:spPr>
              <a:xfrm>
                <a:off x="5257593" y="4223384"/>
                <a:ext cx="524361" cy="525780"/>
              </a:xfrm>
              <a:custGeom>
                <a:rect b="b" l="l" r="r" t="t"/>
                <a:pathLst>
                  <a:path extrusionOk="0" h="525780" w="524361">
                    <a:moveTo>
                      <a:pt x="86601" y="267653"/>
                    </a:moveTo>
                    <a:lnTo>
                      <a:pt x="524361" y="525780"/>
                    </a:lnTo>
                    <a:lnTo>
                      <a:pt x="428244" y="33338"/>
                    </a:lnTo>
                    <a:lnTo>
                      <a:pt x="0" y="0"/>
                    </a:lnTo>
                    <a:close/>
                  </a:path>
                </a:pathLst>
              </a:custGeom>
              <a:noFill/>
              <a:ln cap="rnd"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97" name="Google Shape;997;p18"/>
              <p:cNvSpPr/>
              <p:nvPr/>
            </p:nvSpPr>
            <p:spPr>
              <a:xfrm>
                <a:off x="3542714" y="4065269"/>
                <a:ext cx="390177" cy="512445"/>
              </a:xfrm>
              <a:custGeom>
                <a:rect b="b" l="l" r="r" t="t"/>
                <a:pathLst>
                  <a:path extrusionOk="0" h="512445" w="390177">
                    <a:moveTo>
                      <a:pt x="155120" y="432435"/>
                    </a:moveTo>
                    <a:lnTo>
                      <a:pt x="0" y="512445"/>
                    </a:lnTo>
                    <a:lnTo>
                      <a:pt x="0" y="33338"/>
                    </a:lnTo>
                    <a:lnTo>
                      <a:pt x="390178" y="0"/>
                    </a:lnTo>
                    <a:close/>
                  </a:path>
                </a:pathLst>
              </a:custGeom>
              <a:noFill/>
              <a:ln cap="rnd"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98" name="Google Shape;998;p18"/>
              <p:cNvSpPr/>
              <p:nvPr/>
            </p:nvSpPr>
            <p:spPr>
              <a:xfrm>
                <a:off x="5685837" y="4114800"/>
                <a:ext cx="345450" cy="634365"/>
              </a:xfrm>
              <a:custGeom>
                <a:rect b="b" l="l" r="r" t="t"/>
                <a:pathLst>
                  <a:path extrusionOk="0" h="634365" w="345450">
                    <a:moveTo>
                      <a:pt x="345450" y="460057"/>
                    </a:moveTo>
                    <a:lnTo>
                      <a:pt x="96117" y="634365"/>
                    </a:lnTo>
                    <a:lnTo>
                      <a:pt x="0" y="141922"/>
                    </a:lnTo>
                    <a:lnTo>
                      <a:pt x="345450" y="0"/>
                    </a:lnTo>
                    <a:close/>
                  </a:path>
                </a:pathLst>
              </a:custGeom>
              <a:noFill/>
              <a:ln cap="rnd"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99" name="Google Shape;999;p18"/>
              <p:cNvSpPr/>
              <p:nvPr/>
            </p:nvSpPr>
            <p:spPr>
              <a:xfrm>
                <a:off x="4956870" y="4328160"/>
                <a:ext cx="13323" cy="13334"/>
              </a:xfrm>
              <a:custGeom>
                <a:rect b="b" l="l" r="r" t="t"/>
                <a:pathLst>
                  <a:path extrusionOk="0" h="13334" w="13323">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00" name="Google Shape;1000;p18"/>
              <p:cNvSpPr/>
              <p:nvPr/>
            </p:nvSpPr>
            <p:spPr>
              <a:xfrm>
                <a:off x="5775292" y="4742497"/>
                <a:ext cx="13323" cy="13334"/>
              </a:xfrm>
              <a:custGeom>
                <a:rect b="b" l="l" r="r" t="t"/>
                <a:pathLst>
                  <a:path extrusionOk="0" h="13334" w="13323">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01" name="Google Shape;1001;p18"/>
              <p:cNvSpPr/>
              <p:nvPr/>
            </p:nvSpPr>
            <p:spPr>
              <a:xfrm>
                <a:off x="5337532" y="4484370"/>
                <a:ext cx="13323" cy="13334"/>
              </a:xfrm>
              <a:custGeom>
                <a:rect b="b" l="l" r="r" t="t"/>
                <a:pathLst>
                  <a:path extrusionOk="0" h="13334" w="13323">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02" name="Google Shape;1002;p18"/>
              <p:cNvSpPr/>
              <p:nvPr/>
            </p:nvSpPr>
            <p:spPr>
              <a:xfrm>
                <a:off x="4618082" y="4835842"/>
                <a:ext cx="13323" cy="13334"/>
              </a:xfrm>
              <a:custGeom>
                <a:rect b="b" l="l" r="r" t="t"/>
                <a:pathLst>
                  <a:path extrusionOk="0" h="13334" w="13323">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03" name="Google Shape;1003;p18"/>
              <p:cNvSpPr/>
              <p:nvPr/>
            </p:nvSpPr>
            <p:spPr>
              <a:xfrm>
                <a:off x="4408718" y="4393882"/>
                <a:ext cx="13323" cy="13334"/>
              </a:xfrm>
              <a:custGeom>
                <a:rect b="b" l="l" r="r" t="t"/>
                <a:pathLst>
                  <a:path extrusionOk="0" h="13334" w="13323">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04" name="Google Shape;1004;p18"/>
              <p:cNvSpPr/>
              <p:nvPr/>
            </p:nvSpPr>
            <p:spPr>
              <a:xfrm>
                <a:off x="3691172" y="4493895"/>
                <a:ext cx="13323" cy="13334"/>
              </a:xfrm>
              <a:custGeom>
                <a:rect b="b" l="l" r="r" t="t"/>
                <a:pathLst>
                  <a:path extrusionOk="0" h="13334" w="13323">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05" name="Google Shape;1005;p18"/>
              <p:cNvSpPr/>
              <p:nvPr/>
            </p:nvSpPr>
            <p:spPr>
              <a:xfrm>
                <a:off x="4868367" y="4566284"/>
                <a:ext cx="926910" cy="453390"/>
              </a:xfrm>
              <a:custGeom>
                <a:rect b="b" l="l" r="r" t="t"/>
                <a:pathLst>
                  <a:path extrusionOk="0" h="453390" w="926910">
                    <a:moveTo>
                      <a:pt x="651883" y="405765"/>
                    </a:moveTo>
                    <a:lnTo>
                      <a:pt x="926910" y="0"/>
                    </a:lnTo>
                    <a:lnTo>
                      <a:pt x="414921" y="184785"/>
                    </a:lnTo>
                    <a:lnTo>
                      <a:pt x="0" y="453390"/>
                    </a:lnTo>
                    <a:close/>
                  </a:path>
                </a:pathLst>
              </a:custGeom>
              <a:noFill/>
              <a:ln cap="rnd"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06" name="Google Shape;1006;p18"/>
              <p:cNvSpPr/>
              <p:nvPr/>
            </p:nvSpPr>
            <p:spPr>
              <a:xfrm>
                <a:off x="4688504" y="4451032"/>
                <a:ext cx="594783" cy="568642"/>
              </a:xfrm>
              <a:custGeom>
                <a:rect b="b" l="l" r="r" t="t"/>
                <a:pathLst>
                  <a:path extrusionOk="0" h="568642" w="594783">
                    <a:moveTo>
                      <a:pt x="258850" y="0"/>
                    </a:moveTo>
                    <a:lnTo>
                      <a:pt x="0" y="425768"/>
                    </a:lnTo>
                    <a:lnTo>
                      <a:pt x="179862" y="568643"/>
                    </a:lnTo>
                    <a:lnTo>
                      <a:pt x="594783" y="300038"/>
                    </a:lnTo>
                    <a:close/>
                  </a:path>
                </a:pathLst>
              </a:custGeom>
              <a:noFill/>
              <a:ln cap="rnd"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07" name="Google Shape;1007;p18"/>
              <p:cNvSpPr/>
              <p:nvPr/>
            </p:nvSpPr>
            <p:spPr>
              <a:xfrm>
                <a:off x="3939553" y="4679632"/>
                <a:ext cx="543394" cy="220980"/>
              </a:xfrm>
              <a:custGeom>
                <a:rect b="b" l="l" r="r" t="t"/>
                <a:pathLst>
                  <a:path extrusionOk="0" h="220980" w="543394">
                    <a:moveTo>
                      <a:pt x="271221" y="0"/>
                    </a:moveTo>
                    <a:lnTo>
                      <a:pt x="42824" y="53340"/>
                    </a:lnTo>
                    <a:lnTo>
                      <a:pt x="0" y="216218"/>
                    </a:lnTo>
                    <a:lnTo>
                      <a:pt x="543394" y="220980"/>
                    </a:lnTo>
                    <a:close/>
                  </a:path>
                </a:pathLst>
              </a:custGeom>
              <a:noFill/>
              <a:ln cap="rnd"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08" name="Google Shape;1008;p18"/>
              <p:cNvSpPr/>
              <p:nvPr/>
            </p:nvSpPr>
            <p:spPr>
              <a:xfrm>
                <a:off x="3542714" y="4718684"/>
                <a:ext cx="439663" cy="461009"/>
              </a:xfrm>
              <a:custGeom>
                <a:rect b="b" l="l" r="r" t="t"/>
                <a:pathLst>
                  <a:path extrusionOk="0" h="461009" w="439663">
                    <a:moveTo>
                      <a:pt x="0" y="0"/>
                    </a:moveTo>
                    <a:lnTo>
                      <a:pt x="439664" y="14288"/>
                    </a:lnTo>
                    <a:lnTo>
                      <a:pt x="396839" y="177165"/>
                    </a:lnTo>
                    <a:lnTo>
                      <a:pt x="0" y="461010"/>
                    </a:lnTo>
                    <a:close/>
                  </a:path>
                </a:pathLst>
              </a:custGeom>
              <a:noFill/>
              <a:ln cap="rnd"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09" name="Google Shape;1009;p18"/>
              <p:cNvSpPr/>
              <p:nvPr/>
            </p:nvSpPr>
            <p:spPr>
              <a:xfrm>
                <a:off x="4476286" y="4893945"/>
                <a:ext cx="13323" cy="13334"/>
              </a:xfrm>
              <a:custGeom>
                <a:rect b="b" l="l" r="r" t="t"/>
                <a:pathLst>
                  <a:path extrusionOk="0" h="13334" w="13323">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10" name="Google Shape;1010;p18"/>
              <p:cNvSpPr/>
              <p:nvPr/>
            </p:nvSpPr>
            <p:spPr>
              <a:xfrm>
                <a:off x="4683746" y="4869180"/>
                <a:ext cx="13323" cy="13334"/>
              </a:xfrm>
              <a:custGeom>
                <a:rect b="b" l="l" r="r" t="t"/>
                <a:pathLst>
                  <a:path extrusionOk="0" h="13334" w="13323">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11" name="Google Shape;1011;p18"/>
              <p:cNvSpPr/>
              <p:nvPr/>
            </p:nvSpPr>
            <p:spPr>
              <a:xfrm>
                <a:off x="3932891" y="4889182"/>
                <a:ext cx="13323" cy="13334"/>
              </a:xfrm>
              <a:custGeom>
                <a:rect b="b" l="l" r="r" t="t"/>
                <a:pathLst>
                  <a:path extrusionOk="0" h="13334" w="13323">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12" name="Google Shape;1012;p18"/>
              <p:cNvSpPr/>
              <p:nvPr/>
            </p:nvSpPr>
            <p:spPr>
              <a:xfrm>
                <a:off x="3975716" y="4726305"/>
                <a:ext cx="13323" cy="13334"/>
              </a:xfrm>
              <a:custGeom>
                <a:rect b="b" l="l" r="r" t="t"/>
                <a:pathLst>
                  <a:path extrusionOk="0" h="13334" w="13323">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13" name="Google Shape;1013;p18"/>
              <p:cNvSpPr/>
              <p:nvPr/>
            </p:nvSpPr>
            <p:spPr>
              <a:xfrm>
                <a:off x="4204113" y="4672965"/>
                <a:ext cx="13323" cy="13334"/>
              </a:xfrm>
              <a:custGeom>
                <a:rect b="b" l="l" r="r" t="t"/>
                <a:pathLst>
                  <a:path extrusionOk="0" h="13334" w="13323">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14" name="Google Shape;1014;p18"/>
              <p:cNvSpPr/>
              <p:nvPr/>
            </p:nvSpPr>
            <p:spPr>
              <a:xfrm>
                <a:off x="4941644" y="4445317"/>
                <a:ext cx="13323" cy="13334"/>
              </a:xfrm>
              <a:custGeom>
                <a:rect b="b" l="l" r="r" t="t"/>
                <a:pathLst>
                  <a:path extrusionOk="0" h="13334" w="13323">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15" name="Google Shape;1015;p18"/>
              <p:cNvSpPr/>
              <p:nvPr/>
            </p:nvSpPr>
            <p:spPr>
              <a:xfrm>
                <a:off x="5276626" y="4744402"/>
                <a:ext cx="13323" cy="13334"/>
              </a:xfrm>
              <a:custGeom>
                <a:rect b="b" l="l" r="r" t="t"/>
                <a:pathLst>
                  <a:path extrusionOk="0" h="13334" w="13323">
                    <a:moveTo>
                      <a:pt x="13323" y="6667"/>
                    </a:moveTo>
                    <a:cubicBezTo>
                      <a:pt x="13323" y="10350"/>
                      <a:pt x="10340" y="13335"/>
                      <a:pt x="6661" y="13335"/>
                    </a:cubicBezTo>
                    <a:cubicBezTo>
                      <a:pt x="2982" y="13335"/>
                      <a:pt x="0" y="10350"/>
                      <a:pt x="0" y="6667"/>
                    </a:cubicBezTo>
                    <a:cubicBezTo>
                      <a:pt x="0" y="2985"/>
                      <a:pt x="2982" y="0"/>
                      <a:pt x="6661" y="0"/>
                    </a:cubicBezTo>
                    <a:cubicBezTo>
                      <a:pt x="10340" y="0"/>
                      <a:pt x="13323" y="2985"/>
                      <a:pt x="13323" y="6667"/>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16" name="Google Shape;1016;p18"/>
              <p:cNvSpPr/>
              <p:nvPr/>
            </p:nvSpPr>
            <p:spPr>
              <a:xfrm>
                <a:off x="5788615" y="4556760"/>
                <a:ext cx="13323" cy="13334"/>
              </a:xfrm>
              <a:custGeom>
                <a:rect b="b" l="l" r="r" t="t"/>
                <a:pathLst>
                  <a:path extrusionOk="0" h="13334" w="13323">
                    <a:moveTo>
                      <a:pt x="13323" y="6668"/>
                    </a:moveTo>
                    <a:cubicBezTo>
                      <a:pt x="13323" y="10350"/>
                      <a:pt x="10341" y="13335"/>
                      <a:pt x="6662" y="13335"/>
                    </a:cubicBezTo>
                    <a:cubicBezTo>
                      <a:pt x="2982" y="13335"/>
                      <a:pt x="0" y="10350"/>
                      <a:pt x="0" y="6668"/>
                    </a:cubicBezTo>
                    <a:cubicBezTo>
                      <a:pt x="0" y="2985"/>
                      <a:pt x="2982" y="0"/>
                      <a:pt x="6662" y="0"/>
                    </a:cubicBezTo>
                    <a:cubicBezTo>
                      <a:pt x="10341" y="0"/>
                      <a:pt x="13323" y="2985"/>
                      <a:pt x="13323" y="6668"/>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17" name="Google Shape;1017;p18"/>
              <p:cNvSpPr/>
              <p:nvPr/>
            </p:nvSpPr>
            <p:spPr>
              <a:xfrm>
                <a:off x="5513588" y="4966335"/>
                <a:ext cx="13323" cy="13334"/>
              </a:xfrm>
              <a:custGeom>
                <a:rect b="b" l="l" r="r" t="t"/>
                <a:pathLst>
                  <a:path extrusionOk="0" h="13334" w="13323">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18" name="Google Shape;1018;p18"/>
              <p:cNvSpPr/>
              <p:nvPr/>
            </p:nvSpPr>
            <p:spPr>
              <a:xfrm>
                <a:off x="4861705" y="5013007"/>
                <a:ext cx="13323" cy="13334"/>
              </a:xfrm>
              <a:custGeom>
                <a:rect b="b" l="l" r="r" t="t"/>
                <a:pathLst>
                  <a:path extrusionOk="0" h="13334" w="13323">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019" name="Google Shape;1019;p18"/>
            <p:cNvSpPr/>
            <p:nvPr/>
          </p:nvSpPr>
          <p:spPr>
            <a:xfrm>
              <a:off x="2453985" y="2143824"/>
              <a:ext cx="2706928" cy="1652207"/>
            </a:xfrm>
            <a:custGeom>
              <a:rect b="b" l="l" r="r" t="t"/>
              <a:pathLst>
                <a:path extrusionOk="0" h="449580" w="736579">
                  <a:moveTo>
                    <a:pt x="736580" y="0"/>
                  </a:moveTo>
                  <a:lnTo>
                    <a:pt x="0" y="228600"/>
                  </a:lnTo>
                  <a:lnTo>
                    <a:pt x="272173" y="449580"/>
                  </a:lnTo>
                  <a:lnTo>
                    <a:pt x="477730" y="425768"/>
                  </a:lnTo>
                  <a:close/>
                </a:path>
              </a:pathLst>
            </a:custGeom>
            <a:noFill/>
            <a:ln cap="rnd"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20" name="Google Shape;1020;p18"/>
            <p:cNvSpPr/>
            <p:nvPr/>
          </p:nvSpPr>
          <p:spPr>
            <a:xfrm>
              <a:off x="7265520" y="2567318"/>
              <a:ext cx="1878061" cy="1778222"/>
            </a:xfrm>
            <a:custGeom>
              <a:rect b="b" l="l" r="r" t="t"/>
              <a:pathLst>
                <a:path extrusionOk="0" h="483870" w="511037">
                  <a:moveTo>
                    <a:pt x="275028" y="0"/>
                  </a:moveTo>
                  <a:lnTo>
                    <a:pt x="511038" y="150495"/>
                  </a:lnTo>
                  <a:lnTo>
                    <a:pt x="511038" y="483870"/>
                  </a:lnTo>
                  <a:lnTo>
                    <a:pt x="0" y="405765"/>
                  </a:lnTo>
                  <a:close/>
                </a:path>
              </a:pathLst>
            </a:custGeom>
            <a:noFill/>
            <a:ln cap="rnd"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021" name="Google Shape;1021;p18"/>
          <p:cNvSpPr txBox="1"/>
          <p:nvPr>
            <p:ph type="title"/>
          </p:nvPr>
        </p:nvSpPr>
        <p:spPr>
          <a:xfrm>
            <a:off x="4911175" y="1269021"/>
            <a:ext cx="3519600" cy="15258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022" name="Google Shape;1022;p18"/>
          <p:cNvSpPr txBox="1"/>
          <p:nvPr>
            <p:ph idx="1" type="subTitle"/>
          </p:nvPr>
        </p:nvSpPr>
        <p:spPr>
          <a:xfrm>
            <a:off x="4911175" y="2947179"/>
            <a:ext cx="3519600" cy="9273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23" name="Google Shape;1023;p18"/>
          <p:cNvSpPr/>
          <p:nvPr>
            <p:ph idx="2" type="pic"/>
          </p:nvPr>
        </p:nvSpPr>
        <p:spPr>
          <a:xfrm>
            <a:off x="0" y="0"/>
            <a:ext cx="4508400" cy="5143500"/>
          </a:xfrm>
          <a:prstGeom prst="parallelogram">
            <a:avLst>
              <a:gd fmla="val 27943" name="adj"/>
            </a:avLst>
          </a:prstGeom>
          <a:noFill/>
          <a:ln>
            <a:noFill/>
          </a:ln>
        </p:spPr>
      </p:sp>
      <p:grpSp>
        <p:nvGrpSpPr>
          <p:cNvPr id="1024" name="Google Shape;1024;p18"/>
          <p:cNvGrpSpPr/>
          <p:nvPr/>
        </p:nvGrpSpPr>
        <p:grpSpPr>
          <a:xfrm rot="10800000">
            <a:off x="-16345" y="4180246"/>
            <a:ext cx="9160177" cy="1693617"/>
            <a:chOff x="2149076" y="3978078"/>
            <a:chExt cx="6995171" cy="1172865"/>
          </a:xfrm>
        </p:grpSpPr>
        <p:grpSp>
          <p:nvGrpSpPr>
            <p:cNvPr id="1025" name="Google Shape;1025;p18"/>
            <p:cNvGrpSpPr/>
            <p:nvPr/>
          </p:nvGrpSpPr>
          <p:grpSpPr>
            <a:xfrm flipH="1">
              <a:off x="4660505" y="3978078"/>
              <a:ext cx="4483742" cy="1165511"/>
              <a:chOff x="3225813" y="2142172"/>
              <a:chExt cx="2920624" cy="759142"/>
            </a:xfrm>
          </p:grpSpPr>
          <p:sp>
            <p:nvSpPr>
              <p:cNvPr id="1026" name="Google Shape;1026;p18"/>
              <p:cNvSpPr/>
              <p:nvPr/>
            </p:nvSpPr>
            <p:spPr>
              <a:xfrm>
                <a:off x="5605898" y="2153602"/>
                <a:ext cx="540538" cy="661987"/>
              </a:xfrm>
              <a:custGeom>
                <a:rect b="b" l="l" r="r" t="t"/>
                <a:pathLst>
                  <a:path extrusionOk="0" h="661987" w="540538">
                    <a:moveTo>
                      <a:pt x="0" y="0"/>
                    </a:moveTo>
                    <a:lnTo>
                      <a:pt x="540539" y="234315"/>
                    </a:lnTo>
                    <a:lnTo>
                      <a:pt x="190331" y="661988"/>
                    </a:lnTo>
                    <a:close/>
                  </a:path>
                </a:pathLst>
              </a:custGeom>
              <a:solidFill>
                <a:schemeClr val="dk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27" name="Google Shape;1027;p18"/>
              <p:cNvSpPr/>
              <p:nvPr/>
            </p:nvSpPr>
            <p:spPr>
              <a:xfrm>
                <a:off x="3225813" y="2271712"/>
                <a:ext cx="764177" cy="505777"/>
              </a:xfrm>
              <a:custGeom>
                <a:rect b="b" l="l" r="r" t="t"/>
                <a:pathLst>
                  <a:path extrusionOk="0" h="505777" w="764177">
                    <a:moveTo>
                      <a:pt x="0" y="505778"/>
                    </a:moveTo>
                    <a:lnTo>
                      <a:pt x="764178" y="0"/>
                    </a:lnTo>
                    <a:lnTo>
                      <a:pt x="639511" y="327660"/>
                    </a:lnTo>
                    <a:close/>
                  </a:path>
                </a:pathLst>
              </a:custGeom>
              <a:solidFill>
                <a:schemeClr val="dk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28" name="Google Shape;1028;p18"/>
              <p:cNvSpPr/>
              <p:nvPr/>
            </p:nvSpPr>
            <p:spPr>
              <a:xfrm>
                <a:off x="3989991" y="2271712"/>
                <a:ext cx="262656" cy="386715"/>
              </a:xfrm>
              <a:custGeom>
                <a:rect b="b" l="l" r="r" t="t"/>
                <a:pathLst>
                  <a:path extrusionOk="0" h="386715" w="262656">
                    <a:moveTo>
                      <a:pt x="262656" y="20955"/>
                    </a:moveTo>
                    <a:lnTo>
                      <a:pt x="157023" y="386715"/>
                    </a:lnTo>
                    <a:lnTo>
                      <a:pt x="0" y="0"/>
                    </a:lnTo>
                    <a:close/>
                  </a:path>
                </a:pathLst>
              </a:custGeom>
              <a:solidFill>
                <a:schemeClr val="dk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29" name="Google Shape;1029;p18"/>
              <p:cNvSpPr/>
              <p:nvPr/>
            </p:nvSpPr>
            <p:spPr>
              <a:xfrm>
                <a:off x="4147013" y="2212657"/>
                <a:ext cx="415872" cy="445770"/>
              </a:xfrm>
              <a:custGeom>
                <a:rect b="b" l="l" r="r" t="t"/>
                <a:pathLst>
                  <a:path extrusionOk="0" h="445770" w="415872">
                    <a:moveTo>
                      <a:pt x="415872" y="0"/>
                    </a:moveTo>
                    <a:lnTo>
                      <a:pt x="0" y="445770"/>
                    </a:lnTo>
                    <a:lnTo>
                      <a:pt x="105634" y="80010"/>
                    </a:lnTo>
                    <a:close/>
                  </a:path>
                </a:pathLst>
              </a:custGeom>
              <a:solidFill>
                <a:schemeClr val="dk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30" name="Google Shape;1030;p18"/>
              <p:cNvSpPr/>
              <p:nvPr/>
            </p:nvSpPr>
            <p:spPr>
              <a:xfrm>
                <a:off x="4562886" y="2212657"/>
                <a:ext cx="644269" cy="677227"/>
              </a:xfrm>
              <a:custGeom>
                <a:rect b="b" l="l" r="r" t="t"/>
                <a:pathLst>
                  <a:path extrusionOk="0" h="677227" w="644269">
                    <a:moveTo>
                      <a:pt x="441567" y="294322"/>
                    </a:moveTo>
                    <a:lnTo>
                      <a:pt x="644269" y="677227"/>
                    </a:lnTo>
                    <a:lnTo>
                      <a:pt x="0" y="0"/>
                    </a:lnTo>
                    <a:close/>
                  </a:path>
                </a:pathLst>
              </a:custGeom>
              <a:solidFill>
                <a:schemeClr val="dk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31" name="Google Shape;1031;p18"/>
              <p:cNvSpPr/>
              <p:nvPr/>
            </p:nvSpPr>
            <p:spPr>
              <a:xfrm>
                <a:off x="5004453" y="2153602"/>
                <a:ext cx="601445" cy="736282"/>
              </a:xfrm>
              <a:custGeom>
                <a:rect b="b" l="l" r="r" t="t"/>
                <a:pathLst>
                  <a:path extrusionOk="0" h="736282" w="601445">
                    <a:moveTo>
                      <a:pt x="601445" y="0"/>
                    </a:moveTo>
                    <a:lnTo>
                      <a:pt x="202702" y="736282"/>
                    </a:lnTo>
                    <a:lnTo>
                      <a:pt x="0" y="353378"/>
                    </a:lnTo>
                    <a:close/>
                  </a:path>
                </a:pathLst>
              </a:custGeom>
              <a:solidFill>
                <a:schemeClr val="dk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32" name="Google Shape;1032;p18"/>
              <p:cNvSpPr/>
              <p:nvPr/>
            </p:nvSpPr>
            <p:spPr>
              <a:xfrm>
                <a:off x="5207155" y="2153602"/>
                <a:ext cx="433002" cy="736282"/>
              </a:xfrm>
              <a:custGeom>
                <a:rect b="b" l="l" r="r" t="t"/>
                <a:pathLst>
                  <a:path extrusionOk="0" h="736282" w="433002">
                    <a:moveTo>
                      <a:pt x="433002" y="412432"/>
                    </a:moveTo>
                    <a:lnTo>
                      <a:pt x="398743" y="0"/>
                    </a:lnTo>
                    <a:lnTo>
                      <a:pt x="0" y="736282"/>
                    </a:lnTo>
                    <a:close/>
                  </a:path>
                </a:pathLst>
              </a:custGeom>
              <a:solidFill>
                <a:schemeClr val="dk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33" name="Google Shape;1033;p18"/>
              <p:cNvSpPr/>
              <p:nvPr/>
            </p:nvSpPr>
            <p:spPr>
              <a:xfrm>
                <a:off x="3225813" y="2271712"/>
                <a:ext cx="764177" cy="505777"/>
              </a:xfrm>
              <a:custGeom>
                <a:rect b="b" l="l" r="r" t="t"/>
                <a:pathLst>
                  <a:path extrusionOk="0" h="505777" w="764177">
                    <a:moveTo>
                      <a:pt x="764178" y="0"/>
                    </a:moveTo>
                    <a:lnTo>
                      <a:pt x="295013" y="125730"/>
                    </a:lnTo>
                    <a:lnTo>
                      <a:pt x="0" y="505778"/>
                    </a:lnTo>
                    <a:close/>
                  </a:path>
                </a:pathLst>
              </a:custGeom>
              <a:solidFill>
                <a:schemeClr val="dk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34" name="Google Shape;1034;p18"/>
              <p:cNvSpPr/>
              <p:nvPr/>
            </p:nvSpPr>
            <p:spPr>
              <a:xfrm>
                <a:off x="3865324" y="2271712"/>
                <a:ext cx="281689" cy="386715"/>
              </a:xfrm>
              <a:custGeom>
                <a:rect b="b" l="l" r="r" t="t"/>
                <a:pathLst>
                  <a:path extrusionOk="0" h="386715" w="281689">
                    <a:moveTo>
                      <a:pt x="281689" y="386715"/>
                    </a:moveTo>
                    <a:lnTo>
                      <a:pt x="0" y="327660"/>
                    </a:lnTo>
                    <a:lnTo>
                      <a:pt x="124667" y="0"/>
                    </a:lnTo>
                    <a:close/>
                  </a:path>
                </a:pathLst>
              </a:custGeom>
              <a:solidFill>
                <a:schemeClr val="dk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35" name="Google Shape;1035;p18"/>
              <p:cNvSpPr/>
              <p:nvPr/>
            </p:nvSpPr>
            <p:spPr>
              <a:xfrm>
                <a:off x="5605898" y="2153602"/>
                <a:ext cx="190330" cy="661987"/>
              </a:xfrm>
              <a:custGeom>
                <a:rect b="b" l="l" r="r" t="t"/>
                <a:pathLst>
                  <a:path extrusionOk="0" h="661987" w="190330">
                    <a:moveTo>
                      <a:pt x="190331" y="661988"/>
                    </a:moveTo>
                    <a:lnTo>
                      <a:pt x="0" y="0"/>
                    </a:lnTo>
                    <a:lnTo>
                      <a:pt x="34260" y="412432"/>
                    </a:lnTo>
                    <a:close/>
                  </a:path>
                </a:pathLst>
              </a:custGeom>
              <a:solidFill>
                <a:schemeClr val="dk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36" name="Google Shape;1036;p18"/>
              <p:cNvSpPr/>
              <p:nvPr/>
            </p:nvSpPr>
            <p:spPr>
              <a:xfrm>
                <a:off x="4147013" y="2212657"/>
                <a:ext cx="415872" cy="445770"/>
              </a:xfrm>
              <a:custGeom>
                <a:rect b="b" l="l" r="r" t="t"/>
                <a:pathLst>
                  <a:path extrusionOk="0" h="445770" w="415872">
                    <a:moveTo>
                      <a:pt x="415872" y="0"/>
                    </a:moveTo>
                    <a:lnTo>
                      <a:pt x="374952" y="345758"/>
                    </a:lnTo>
                    <a:lnTo>
                      <a:pt x="0" y="445770"/>
                    </a:lnTo>
                    <a:close/>
                  </a:path>
                </a:pathLst>
              </a:custGeom>
              <a:solidFill>
                <a:schemeClr val="dk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37" name="Google Shape;1037;p18"/>
              <p:cNvSpPr/>
              <p:nvPr/>
            </p:nvSpPr>
            <p:spPr>
              <a:xfrm>
                <a:off x="4521965" y="2212657"/>
                <a:ext cx="685190" cy="677227"/>
              </a:xfrm>
              <a:custGeom>
                <a:rect b="b" l="l" r="r" t="t"/>
                <a:pathLst>
                  <a:path extrusionOk="0" h="677227" w="685190">
                    <a:moveTo>
                      <a:pt x="685190" y="677227"/>
                    </a:moveTo>
                    <a:lnTo>
                      <a:pt x="0" y="345758"/>
                    </a:lnTo>
                    <a:lnTo>
                      <a:pt x="40921" y="0"/>
                    </a:lnTo>
                    <a:close/>
                  </a:path>
                </a:pathLst>
              </a:custGeom>
              <a:solidFill>
                <a:schemeClr val="dk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38" name="Google Shape;1038;p18"/>
              <p:cNvSpPr/>
              <p:nvPr/>
            </p:nvSpPr>
            <p:spPr>
              <a:xfrm>
                <a:off x="3225813" y="2218372"/>
                <a:ext cx="764177" cy="179069"/>
              </a:xfrm>
              <a:custGeom>
                <a:rect b="b" l="l" r="r" t="t"/>
                <a:pathLst>
                  <a:path extrusionOk="0" h="179069" w="764177">
                    <a:moveTo>
                      <a:pt x="0" y="0"/>
                    </a:moveTo>
                    <a:lnTo>
                      <a:pt x="764178" y="53340"/>
                    </a:lnTo>
                    <a:lnTo>
                      <a:pt x="295013" y="179070"/>
                    </a:lnTo>
                    <a:close/>
                  </a:path>
                </a:pathLst>
              </a:custGeom>
              <a:solidFill>
                <a:schemeClr val="dk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39" name="Google Shape;1039;p18"/>
              <p:cNvSpPr/>
              <p:nvPr/>
            </p:nvSpPr>
            <p:spPr>
              <a:xfrm>
                <a:off x="3225813" y="2218372"/>
                <a:ext cx="295012" cy="559117"/>
              </a:xfrm>
              <a:custGeom>
                <a:rect b="b" l="l" r="r" t="t"/>
                <a:pathLst>
                  <a:path extrusionOk="0" h="559117" w="295012">
                    <a:moveTo>
                      <a:pt x="0" y="559118"/>
                    </a:moveTo>
                    <a:lnTo>
                      <a:pt x="0" y="0"/>
                    </a:lnTo>
                    <a:lnTo>
                      <a:pt x="295013" y="179070"/>
                    </a:lnTo>
                    <a:close/>
                  </a:path>
                </a:pathLst>
              </a:custGeom>
              <a:solidFill>
                <a:schemeClr val="dk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40" name="Google Shape;1040;p18"/>
              <p:cNvSpPr/>
              <p:nvPr/>
            </p:nvSpPr>
            <p:spPr>
              <a:xfrm>
                <a:off x="5796229" y="2387917"/>
                <a:ext cx="350208" cy="427672"/>
              </a:xfrm>
              <a:custGeom>
                <a:rect b="b" l="l" r="r" t="t"/>
                <a:pathLst>
                  <a:path extrusionOk="0" h="427672" w="350208">
                    <a:moveTo>
                      <a:pt x="0" y="427673"/>
                    </a:moveTo>
                    <a:lnTo>
                      <a:pt x="350208" y="352425"/>
                    </a:lnTo>
                    <a:lnTo>
                      <a:pt x="350208" y="0"/>
                    </a:lnTo>
                    <a:close/>
                  </a:path>
                </a:pathLst>
              </a:custGeom>
              <a:solidFill>
                <a:schemeClr val="dk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41" name="Google Shape;1041;p18"/>
              <p:cNvSpPr/>
              <p:nvPr/>
            </p:nvSpPr>
            <p:spPr>
              <a:xfrm>
                <a:off x="3978322" y="2260033"/>
                <a:ext cx="23336" cy="23357"/>
              </a:xfrm>
              <a:custGeom>
                <a:rect b="b" l="l" r="r" t="t"/>
                <a:pathLst>
                  <a:path extrusionOk="0" h="23357" w="23336">
                    <a:moveTo>
                      <a:pt x="20233" y="3106"/>
                    </a:moveTo>
                    <a:cubicBezTo>
                      <a:pt x="29750" y="15489"/>
                      <a:pt x="15475" y="29776"/>
                      <a:pt x="3104" y="20251"/>
                    </a:cubicBezTo>
                    <a:cubicBezTo>
                      <a:pt x="-6413" y="7869"/>
                      <a:pt x="7862" y="-6419"/>
                      <a:pt x="20233" y="3106"/>
                    </a:cubicBezTo>
                    <a:close/>
                  </a:path>
                </a:pathLst>
              </a:custGeom>
              <a:solidFill>
                <a:schemeClr val="dk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42" name="Google Shape;1042;p18"/>
              <p:cNvSpPr/>
              <p:nvPr/>
            </p:nvSpPr>
            <p:spPr>
              <a:xfrm>
                <a:off x="3509406" y="2386012"/>
                <a:ext cx="22839" cy="22859"/>
              </a:xfrm>
              <a:custGeom>
                <a:rect b="b" l="l" r="r" t="t"/>
                <a:pathLst>
                  <a:path extrusionOk="0" h="22859" w="22839">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dk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43" name="Google Shape;1043;p18"/>
              <p:cNvSpPr/>
              <p:nvPr/>
            </p:nvSpPr>
            <p:spPr>
              <a:xfrm>
                <a:off x="3854856" y="2590800"/>
                <a:ext cx="22839" cy="22859"/>
              </a:xfrm>
              <a:custGeom>
                <a:rect b="b" l="l" r="r" t="t"/>
                <a:pathLst>
                  <a:path extrusionOk="0" h="22859" w="22839">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44" name="Google Shape;1044;p18"/>
              <p:cNvSpPr/>
              <p:nvPr/>
            </p:nvSpPr>
            <p:spPr>
              <a:xfrm>
                <a:off x="4136545" y="2649855"/>
                <a:ext cx="22839" cy="22859"/>
              </a:xfrm>
              <a:custGeom>
                <a:rect b="b" l="l" r="r" t="t"/>
                <a:pathLst>
                  <a:path extrusionOk="0" h="22859" w="22839">
                    <a:moveTo>
                      <a:pt x="22840" y="11430"/>
                    </a:moveTo>
                    <a:cubicBezTo>
                      <a:pt x="22840" y="17742"/>
                      <a:pt x="17727" y="22860"/>
                      <a:pt x="11420" y="22860"/>
                    </a:cubicBezTo>
                    <a:cubicBezTo>
                      <a:pt x="5113" y="22860"/>
                      <a:pt x="0" y="17742"/>
                      <a:pt x="0" y="11430"/>
                    </a:cubicBezTo>
                    <a:cubicBezTo>
                      <a:pt x="0" y="5117"/>
                      <a:pt x="5113" y="0"/>
                      <a:pt x="11420" y="0"/>
                    </a:cubicBezTo>
                    <a:cubicBezTo>
                      <a:pt x="17727" y="0"/>
                      <a:pt x="22840" y="5117"/>
                      <a:pt x="22840" y="1143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45" name="Google Shape;1045;p18"/>
              <p:cNvSpPr/>
              <p:nvPr/>
            </p:nvSpPr>
            <p:spPr>
              <a:xfrm>
                <a:off x="4238372" y="2280285"/>
                <a:ext cx="22839" cy="22859"/>
              </a:xfrm>
              <a:custGeom>
                <a:rect b="b" l="l" r="r" t="t"/>
                <a:pathLst>
                  <a:path extrusionOk="0" h="22859" w="22839">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dk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46" name="Google Shape;1046;p18"/>
              <p:cNvSpPr/>
              <p:nvPr/>
            </p:nvSpPr>
            <p:spPr>
              <a:xfrm>
                <a:off x="4550219" y="2203757"/>
                <a:ext cx="23431" cy="23514"/>
              </a:xfrm>
              <a:custGeom>
                <a:rect b="b" l="l" r="r" t="t"/>
                <a:pathLst>
                  <a:path extrusionOk="0" h="23514" w="23431">
                    <a:moveTo>
                      <a:pt x="23135" y="9852"/>
                    </a:moveTo>
                    <a:cubicBezTo>
                      <a:pt x="25039" y="18425"/>
                      <a:pt x="17425" y="25092"/>
                      <a:pt x="9812" y="23187"/>
                    </a:cubicBezTo>
                    <a:cubicBezTo>
                      <a:pt x="5054" y="22235"/>
                      <a:pt x="1247" y="18425"/>
                      <a:pt x="296" y="13662"/>
                    </a:cubicBezTo>
                    <a:cubicBezTo>
                      <a:pt x="-1608" y="5090"/>
                      <a:pt x="6006" y="-1578"/>
                      <a:pt x="13619" y="327"/>
                    </a:cubicBezTo>
                    <a:cubicBezTo>
                      <a:pt x="18377" y="1280"/>
                      <a:pt x="22184" y="5090"/>
                      <a:pt x="23135" y="9852"/>
                    </a:cubicBezTo>
                    <a:close/>
                  </a:path>
                </a:pathLst>
              </a:custGeom>
              <a:solidFill>
                <a:schemeClr val="dk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47" name="Google Shape;1047;p18"/>
              <p:cNvSpPr/>
              <p:nvPr/>
            </p:nvSpPr>
            <p:spPr>
              <a:xfrm>
                <a:off x="4510545" y="2546985"/>
                <a:ext cx="22839" cy="22859"/>
              </a:xfrm>
              <a:custGeom>
                <a:rect b="b" l="l" r="r" t="t"/>
                <a:pathLst>
                  <a:path extrusionOk="0" h="22859" w="22839">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48" name="Google Shape;1048;p18"/>
              <p:cNvSpPr/>
              <p:nvPr/>
            </p:nvSpPr>
            <p:spPr>
              <a:xfrm>
                <a:off x="5195735" y="2878455"/>
                <a:ext cx="22839" cy="22859"/>
              </a:xfrm>
              <a:custGeom>
                <a:rect b="b" l="l" r="r" t="t"/>
                <a:pathLst>
                  <a:path extrusionOk="0" h="22859" w="22839">
                    <a:moveTo>
                      <a:pt x="22840" y="11430"/>
                    </a:moveTo>
                    <a:cubicBezTo>
                      <a:pt x="22840" y="17742"/>
                      <a:pt x="17727" y="22860"/>
                      <a:pt x="11420" y="22860"/>
                    </a:cubicBezTo>
                    <a:cubicBezTo>
                      <a:pt x="5113" y="22860"/>
                      <a:pt x="0" y="17742"/>
                      <a:pt x="0" y="11430"/>
                    </a:cubicBezTo>
                    <a:cubicBezTo>
                      <a:pt x="0" y="5117"/>
                      <a:pt x="5113" y="0"/>
                      <a:pt x="11420" y="0"/>
                    </a:cubicBezTo>
                    <a:cubicBezTo>
                      <a:pt x="17727" y="0"/>
                      <a:pt x="22840" y="5117"/>
                      <a:pt x="22840" y="1143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49" name="Google Shape;1049;p18"/>
              <p:cNvSpPr/>
              <p:nvPr/>
            </p:nvSpPr>
            <p:spPr>
              <a:xfrm>
                <a:off x="4993033" y="2495550"/>
                <a:ext cx="22839" cy="22859"/>
              </a:xfrm>
              <a:custGeom>
                <a:rect b="b" l="l" r="r" t="t"/>
                <a:pathLst>
                  <a:path extrusionOk="0" h="22859" w="22839">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50" name="Google Shape;1050;p18"/>
              <p:cNvSpPr/>
              <p:nvPr/>
            </p:nvSpPr>
            <p:spPr>
              <a:xfrm>
                <a:off x="5594478" y="2142172"/>
                <a:ext cx="22839" cy="22860"/>
              </a:xfrm>
              <a:custGeom>
                <a:rect b="b" l="l" r="r" t="t"/>
                <a:pathLst>
                  <a:path extrusionOk="0" h="22860" w="22839">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dk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51" name="Google Shape;1051;p18"/>
              <p:cNvSpPr/>
              <p:nvPr/>
            </p:nvSpPr>
            <p:spPr>
              <a:xfrm>
                <a:off x="5628738" y="2554605"/>
                <a:ext cx="22839" cy="22859"/>
              </a:xfrm>
              <a:custGeom>
                <a:rect b="b" l="l" r="r" t="t"/>
                <a:pathLst>
                  <a:path extrusionOk="0" h="22859" w="22839">
                    <a:moveTo>
                      <a:pt x="22840" y="11430"/>
                    </a:moveTo>
                    <a:cubicBezTo>
                      <a:pt x="22840" y="17742"/>
                      <a:pt x="17727" y="22860"/>
                      <a:pt x="11420" y="22860"/>
                    </a:cubicBezTo>
                    <a:cubicBezTo>
                      <a:pt x="5113" y="22860"/>
                      <a:pt x="0" y="17742"/>
                      <a:pt x="0" y="11430"/>
                    </a:cubicBezTo>
                    <a:cubicBezTo>
                      <a:pt x="0" y="5117"/>
                      <a:pt x="5113" y="0"/>
                      <a:pt x="11420" y="0"/>
                    </a:cubicBezTo>
                    <a:cubicBezTo>
                      <a:pt x="17727" y="0"/>
                      <a:pt x="22840" y="5117"/>
                      <a:pt x="22840" y="1143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52" name="Google Shape;1052;p18"/>
              <p:cNvSpPr/>
              <p:nvPr/>
            </p:nvSpPr>
            <p:spPr>
              <a:xfrm>
                <a:off x="5784809" y="2804160"/>
                <a:ext cx="22839" cy="22859"/>
              </a:xfrm>
              <a:custGeom>
                <a:rect b="b" l="l" r="r" t="t"/>
                <a:pathLst>
                  <a:path extrusionOk="0" h="22859" w="22839">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053" name="Google Shape;1053;p18"/>
            <p:cNvGrpSpPr/>
            <p:nvPr/>
          </p:nvGrpSpPr>
          <p:grpSpPr>
            <a:xfrm>
              <a:off x="2149076" y="3985432"/>
              <a:ext cx="2511421" cy="1165511"/>
              <a:chOff x="4510545" y="2142172"/>
              <a:chExt cx="1635892" cy="759142"/>
            </a:xfrm>
          </p:grpSpPr>
          <p:sp>
            <p:nvSpPr>
              <p:cNvPr id="1054" name="Google Shape;1054;p18"/>
              <p:cNvSpPr/>
              <p:nvPr/>
            </p:nvSpPr>
            <p:spPr>
              <a:xfrm>
                <a:off x="5605898" y="2153602"/>
                <a:ext cx="540538" cy="661987"/>
              </a:xfrm>
              <a:custGeom>
                <a:rect b="b" l="l" r="r" t="t"/>
                <a:pathLst>
                  <a:path extrusionOk="0" h="661987" w="540538">
                    <a:moveTo>
                      <a:pt x="0" y="0"/>
                    </a:moveTo>
                    <a:lnTo>
                      <a:pt x="540539" y="234315"/>
                    </a:lnTo>
                    <a:lnTo>
                      <a:pt x="190331" y="661988"/>
                    </a:lnTo>
                    <a:close/>
                  </a:path>
                </a:pathLst>
              </a:custGeom>
              <a:solidFill>
                <a:schemeClr val="dk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55" name="Google Shape;1055;p18"/>
              <p:cNvSpPr/>
              <p:nvPr/>
            </p:nvSpPr>
            <p:spPr>
              <a:xfrm>
                <a:off x="4562886" y="2212657"/>
                <a:ext cx="644269" cy="677227"/>
              </a:xfrm>
              <a:custGeom>
                <a:rect b="b" l="l" r="r" t="t"/>
                <a:pathLst>
                  <a:path extrusionOk="0" h="677227" w="644269">
                    <a:moveTo>
                      <a:pt x="441567" y="294322"/>
                    </a:moveTo>
                    <a:lnTo>
                      <a:pt x="644269" y="677227"/>
                    </a:lnTo>
                    <a:lnTo>
                      <a:pt x="0" y="0"/>
                    </a:lnTo>
                    <a:close/>
                  </a:path>
                </a:pathLst>
              </a:custGeom>
              <a:solidFill>
                <a:schemeClr val="dk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56" name="Google Shape;1056;p18"/>
              <p:cNvSpPr/>
              <p:nvPr/>
            </p:nvSpPr>
            <p:spPr>
              <a:xfrm>
                <a:off x="5004453" y="2153602"/>
                <a:ext cx="601445" cy="736282"/>
              </a:xfrm>
              <a:custGeom>
                <a:rect b="b" l="l" r="r" t="t"/>
                <a:pathLst>
                  <a:path extrusionOk="0" h="736282" w="601445">
                    <a:moveTo>
                      <a:pt x="601445" y="0"/>
                    </a:moveTo>
                    <a:lnTo>
                      <a:pt x="202702" y="736282"/>
                    </a:lnTo>
                    <a:lnTo>
                      <a:pt x="0" y="353378"/>
                    </a:lnTo>
                    <a:close/>
                  </a:path>
                </a:pathLst>
              </a:custGeom>
              <a:solidFill>
                <a:schemeClr val="dk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57" name="Google Shape;1057;p18"/>
              <p:cNvSpPr/>
              <p:nvPr/>
            </p:nvSpPr>
            <p:spPr>
              <a:xfrm>
                <a:off x="5207155" y="2153602"/>
                <a:ext cx="433002" cy="736282"/>
              </a:xfrm>
              <a:custGeom>
                <a:rect b="b" l="l" r="r" t="t"/>
                <a:pathLst>
                  <a:path extrusionOk="0" h="736282" w="433002">
                    <a:moveTo>
                      <a:pt x="433002" y="412432"/>
                    </a:moveTo>
                    <a:lnTo>
                      <a:pt x="398743" y="0"/>
                    </a:lnTo>
                    <a:lnTo>
                      <a:pt x="0" y="736282"/>
                    </a:lnTo>
                    <a:close/>
                  </a:path>
                </a:pathLst>
              </a:custGeom>
              <a:solidFill>
                <a:schemeClr val="dk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58" name="Google Shape;1058;p18"/>
              <p:cNvSpPr/>
              <p:nvPr/>
            </p:nvSpPr>
            <p:spPr>
              <a:xfrm>
                <a:off x="5605898" y="2153602"/>
                <a:ext cx="190330" cy="661987"/>
              </a:xfrm>
              <a:custGeom>
                <a:rect b="b" l="l" r="r" t="t"/>
                <a:pathLst>
                  <a:path extrusionOk="0" h="661987" w="190330">
                    <a:moveTo>
                      <a:pt x="190331" y="661988"/>
                    </a:moveTo>
                    <a:lnTo>
                      <a:pt x="0" y="0"/>
                    </a:lnTo>
                    <a:lnTo>
                      <a:pt x="34260" y="412432"/>
                    </a:lnTo>
                    <a:close/>
                  </a:path>
                </a:pathLst>
              </a:custGeom>
              <a:solidFill>
                <a:schemeClr val="dk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59" name="Google Shape;1059;p18"/>
              <p:cNvSpPr/>
              <p:nvPr/>
            </p:nvSpPr>
            <p:spPr>
              <a:xfrm>
                <a:off x="4521965" y="2212657"/>
                <a:ext cx="685190" cy="677227"/>
              </a:xfrm>
              <a:custGeom>
                <a:rect b="b" l="l" r="r" t="t"/>
                <a:pathLst>
                  <a:path extrusionOk="0" h="677227" w="685190">
                    <a:moveTo>
                      <a:pt x="685190" y="677227"/>
                    </a:moveTo>
                    <a:lnTo>
                      <a:pt x="0" y="345758"/>
                    </a:lnTo>
                    <a:lnTo>
                      <a:pt x="40921" y="0"/>
                    </a:lnTo>
                    <a:close/>
                  </a:path>
                </a:pathLst>
              </a:custGeom>
              <a:solidFill>
                <a:schemeClr val="dk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60" name="Google Shape;1060;p18"/>
              <p:cNvSpPr/>
              <p:nvPr/>
            </p:nvSpPr>
            <p:spPr>
              <a:xfrm>
                <a:off x="5796229" y="2387917"/>
                <a:ext cx="350208" cy="427672"/>
              </a:xfrm>
              <a:custGeom>
                <a:rect b="b" l="l" r="r" t="t"/>
                <a:pathLst>
                  <a:path extrusionOk="0" h="427672" w="350208">
                    <a:moveTo>
                      <a:pt x="0" y="427673"/>
                    </a:moveTo>
                    <a:lnTo>
                      <a:pt x="350208" y="352425"/>
                    </a:lnTo>
                    <a:lnTo>
                      <a:pt x="350208" y="0"/>
                    </a:lnTo>
                    <a:close/>
                  </a:path>
                </a:pathLst>
              </a:custGeom>
              <a:solidFill>
                <a:schemeClr val="dk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61" name="Google Shape;1061;p18"/>
              <p:cNvSpPr/>
              <p:nvPr/>
            </p:nvSpPr>
            <p:spPr>
              <a:xfrm>
                <a:off x="4550219" y="2203757"/>
                <a:ext cx="23431" cy="23514"/>
              </a:xfrm>
              <a:custGeom>
                <a:rect b="b" l="l" r="r" t="t"/>
                <a:pathLst>
                  <a:path extrusionOk="0" h="23514" w="23431">
                    <a:moveTo>
                      <a:pt x="23135" y="9852"/>
                    </a:moveTo>
                    <a:cubicBezTo>
                      <a:pt x="25039" y="18425"/>
                      <a:pt x="17425" y="25092"/>
                      <a:pt x="9812" y="23187"/>
                    </a:cubicBezTo>
                    <a:cubicBezTo>
                      <a:pt x="5054" y="22235"/>
                      <a:pt x="1247" y="18425"/>
                      <a:pt x="296" y="13662"/>
                    </a:cubicBezTo>
                    <a:cubicBezTo>
                      <a:pt x="-1608" y="5090"/>
                      <a:pt x="6006" y="-1578"/>
                      <a:pt x="13619" y="327"/>
                    </a:cubicBezTo>
                    <a:cubicBezTo>
                      <a:pt x="18377" y="1280"/>
                      <a:pt x="22184" y="5090"/>
                      <a:pt x="23135" y="9852"/>
                    </a:cubicBezTo>
                    <a:close/>
                  </a:path>
                </a:pathLst>
              </a:custGeom>
              <a:solidFill>
                <a:schemeClr val="dk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62" name="Google Shape;1062;p18"/>
              <p:cNvSpPr/>
              <p:nvPr/>
            </p:nvSpPr>
            <p:spPr>
              <a:xfrm>
                <a:off x="4510545" y="2546985"/>
                <a:ext cx="22839" cy="22859"/>
              </a:xfrm>
              <a:custGeom>
                <a:rect b="b" l="l" r="r" t="t"/>
                <a:pathLst>
                  <a:path extrusionOk="0" h="22859" w="22839">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63" name="Google Shape;1063;p18"/>
              <p:cNvSpPr/>
              <p:nvPr/>
            </p:nvSpPr>
            <p:spPr>
              <a:xfrm>
                <a:off x="5195735" y="2878455"/>
                <a:ext cx="22839" cy="22859"/>
              </a:xfrm>
              <a:custGeom>
                <a:rect b="b" l="l" r="r" t="t"/>
                <a:pathLst>
                  <a:path extrusionOk="0" h="22859" w="22839">
                    <a:moveTo>
                      <a:pt x="22840" y="11430"/>
                    </a:moveTo>
                    <a:cubicBezTo>
                      <a:pt x="22840" y="17742"/>
                      <a:pt x="17727" y="22860"/>
                      <a:pt x="11420" y="22860"/>
                    </a:cubicBezTo>
                    <a:cubicBezTo>
                      <a:pt x="5113" y="22860"/>
                      <a:pt x="0" y="17742"/>
                      <a:pt x="0" y="11430"/>
                    </a:cubicBezTo>
                    <a:cubicBezTo>
                      <a:pt x="0" y="5117"/>
                      <a:pt x="5113" y="0"/>
                      <a:pt x="11420" y="0"/>
                    </a:cubicBezTo>
                    <a:cubicBezTo>
                      <a:pt x="17727" y="0"/>
                      <a:pt x="22840" y="5117"/>
                      <a:pt x="22840" y="1143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64" name="Google Shape;1064;p18"/>
              <p:cNvSpPr/>
              <p:nvPr/>
            </p:nvSpPr>
            <p:spPr>
              <a:xfrm>
                <a:off x="4993033" y="2495550"/>
                <a:ext cx="22839" cy="22859"/>
              </a:xfrm>
              <a:custGeom>
                <a:rect b="b" l="l" r="r" t="t"/>
                <a:pathLst>
                  <a:path extrusionOk="0" h="22859" w="22839">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dk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65" name="Google Shape;1065;p18"/>
              <p:cNvSpPr/>
              <p:nvPr/>
            </p:nvSpPr>
            <p:spPr>
              <a:xfrm>
                <a:off x="5594478" y="2142172"/>
                <a:ext cx="22839" cy="22860"/>
              </a:xfrm>
              <a:custGeom>
                <a:rect b="b" l="l" r="r" t="t"/>
                <a:pathLst>
                  <a:path extrusionOk="0" h="22860" w="22839">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dk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66" name="Google Shape;1066;p18"/>
              <p:cNvSpPr/>
              <p:nvPr/>
            </p:nvSpPr>
            <p:spPr>
              <a:xfrm>
                <a:off x="5628738" y="2554605"/>
                <a:ext cx="22839" cy="22859"/>
              </a:xfrm>
              <a:custGeom>
                <a:rect b="b" l="l" r="r" t="t"/>
                <a:pathLst>
                  <a:path extrusionOk="0" h="22859" w="22839">
                    <a:moveTo>
                      <a:pt x="22840" y="11430"/>
                    </a:moveTo>
                    <a:cubicBezTo>
                      <a:pt x="22840" y="17742"/>
                      <a:pt x="17727" y="22860"/>
                      <a:pt x="11420" y="22860"/>
                    </a:cubicBezTo>
                    <a:cubicBezTo>
                      <a:pt x="5113" y="22860"/>
                      <a:pt x="0" y="17742"/>
                      <a:pt x="0" y="11430"/>
                    </a:cubicBezTo>
                    <a:cubicBezTo>
                      <a:pt x="0" y="5117"/>
                      <a:pt x="5113" y="0"/>
                      <a:pt x="11420" y="0"/>
                    </a:cubicBezTo>
                    <a:cubicBezTo>
                      <a:pt x="17727" y="0"/>
                      <a:pt x="22840" y="5117"/>
                      <a:pt x="22840" y="1143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67" name="Google Shape;1067;p18"/>
              <p:cNvSpPr/>
              <p:nvPr/>
            </p:nvSpPr>
            <p:spPr>
              <a:xfrm>
                <a:off x="5784809" y="2804160"/>
                <a:ext cx="22839" cy="22859"/>
              </a:xfrm>
              <a:custGeom>
                <a:rect b="b" l="l" r="r" t="t"/>
                <a:pathLst>
                  <a:path extrusionOk="0" h="22859" w="22839">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4">
    <p:spTree>
      <p:nvGrpSpPr>
        <p:cNvPr id="1068" name="Shape 1068"/>
        <p:cNvGrpSpPr/>
        <p:nvPr/>
      </p:nvGrpSpPr>
      <p:grpSpPr>
        <a:xfrm>
          <a:off x="0" y="0"/>
          <a:ext cx="0" cy="0"/>
          <a:chOff x="0" y="0"/>
          <a:chExt cx="0" cy="0"/>
        </a:xfrm>
      </p:grpSpPr>
      <p:grpSp>
        <p:nvGrpSpPr>
          <p:cNvPr id="1069" name="Google Shape;1069;p19"/>
          <p:cNvGrpSpPr/>
          <p:nvPr/>
        </p:nvGrpSpPr>
        <p:grpSpPr>
          <a:xfrm>
            <a:off x="-734" y="726338"/>
            <a:ext cx="9144316" cy="4094951"/>
            <a:chOff x="-734" y="726338"/>
            <a:chExt cx="9144316" cy="4094951"/>
          </a:xfrm>
        </p:grpSpPr>
        <p:grpSp>
          <p:nvGrpSpPr>
            <p:cNvPr id="1070" name="Google Shape;1070;p19"/>
            <p:cNvGrpSpPr/>
            <p:nvPr/>
          </p:nvGrpSpPr>
          <p:grpSpPr>
            <a:xfrm>
              <a:off x="-734" y="726338"/>
              <a:ext cx="9144013" cy="4094951"/>
              <a:chOff x="3542714" y="4065269"/>
              <a:chExt cx="2488573" cy="1114424"/>
            </a:xfrm>
          </p:grpSpPr>
          <p:sp>
            <p:nvSpPr>
              <p:cNvPr id="1071" name="Google Shape;1071;p19"/>
              <p:cNvSpPr/>
              <p:nvPr/>
            </p:nvSpPr>
            <p:spPr>
              <a:xfrm>
                <a:off x="3697833" y="4065269"/>
                <a:ext cx="983057" cy="432435"/>
              </a:xfrm>
              <a:custGeom>
                <a:rect b="b" l="l" r="r" t="t"/>
                <a:pathLst>
                  <a:path extrusionOk="0" h="432435" w="983057">
                    <a:moveTo>
                      <a:pt x="235058" y="0"/>
                    </a:moveTo>
                    <a:lnTo>
                      <a:pt x="0" y="432435"/>
                    </a:lnTo>
                    <a:lnTo>
                      <a:pt x="717547" y="335280"/>
                    </a:lnTo>
                    <a:lnTo>
                      <a:pt x="983058" y="48578"/>
                    </a:lnTo>
                    <a:close/>
                  </a:path>
                </a:pathLst>
              </a:custGeom>
              <a:noFill/>
              <a:ln cap="rnd"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72" name="Google Shape;1072;p19"/>
              <p:cNvSpPr/>
              <p:nvPr/>
            </p:nvSpPr>
            <p:spPr>
              <a:xfrm>
                <a:off x="4415380" y="4113847"/>
                <a:ext cx="551007" cy="728662"/>
              </a:xfrm>
              <a:custGeom>
                <a:rect b="b" l="l" r="r" t="t"/>
                <a:pathLst>
                  <a:path extrusionOk="0" h="728662" w="551007">
                    <a:moveTo>
                      <a:pt x="211267" y="728663"/>
                    </a:moveTo>
                    <a:lnTo>
                      <a:pt x="551007" y="220028"/>
                    </a:lnTo>
                    <a:lnTo>
                      <a:pt x="265511" y="0"/>
                    </a:lnTo>
                    <a:lnTo>
                      <a:pt x="0" y="286703"/>
                    </a:lnTo>
                    <a:close/>
                  </a:path>
                </a:pathLst>
              </a:custGeom>
              <a:noFill/>
              <a:ln cap="rnd"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73" name="Google Shape;1073;p19"/>
              <p:cNvSpPr/>
              <p:nvPr/>
            </p:nvSpPr>
            <p:spPr>
              <a:xfrm>
                <a:off x="4626647" y="4223384"/>
                <a:ext cx="717546" cy="619125"/>
              </a:xfrm>
              <a:custGeom>
                <a:rect b="b" l="l" r="r" t="t"/>
                <a:pathLst>
                  <a:path extrusionOk="0" h="619125" w="717546">
                    <a:moveTo>
                      <a:pt x="0" y="619125"/>
                    </a:moveTo>
                    <a:lnTo>
                      <a:pt x="717547" y="267653"/>
                    </a:lnTo>
                    <a:lnTo>
                      <a:pt x="630946" y="0"/>
                    </a:lnTo>
                    <a:lnTo>
                      <a:pt x="339740" y="110490"/>
                    </a:lnTo>
                    <a:close/>
                  </a:path>
                </a:pathLst>
              </a:custGeom>
              <a:noFill/>
              <a:ln cap="rnd"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74" name="Google Shape;1074;p19"/>
              <p:cNvSpPr/>
              <p:nvPr/>
            </p:nvSpPr>
            <p:spPr>
              <a:xfrm>
                <a:off x="5257593" y="4223384"/>
                <a:ext cx="524361" cy="525780"/>
              </a:xfrm>
              <a:custGeom>
                <a:rect b="b" l="l" r="r" t="t"/>
                <a:pathLst>
                  <a:path extrusionOk="0" h="525780" w="524361">
                    <a:moveTo>
                      <a:pt x="86601" y="267653"/>
                    </a:moveTo>
                    <a:lnTo>
                      <a:pt x="524361" y="525780"/>
                    </a:lnTo>
                    <a:lnTo>
                      <a:pt x="428244" y="33338"/>
                    </a:lnTo>
                    <a:lnTo>
                      <a:pt x="0" y="0"/>
                    </a:lnTo>
                    <a:close/>
                  </a:path>
                </a:pathLst>
              </a:custGeom>
              <a:noFill/>
              <a:ln cap="rnd"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75" name="Google Shape;1075;p19"/>
              <p:cNvSpPr/>
              <p:nvPr/>
            </p:nvSpPr>
            <p:spPr>
              <a:xfrm>
                <a:off x="3542714" y="4065269"/>
                <a:ext cx="390177" cy="512445"/>
              </a:xfrm>
              <a:custGeom>
                <a:rect b="b" l="l" r="r" t="t"/>
                <a:pathLst>
                  <a:path extrusionOk="0" h="512445" w="390177">
                    <a:moveTo>
                      <a:pt x="155120" y="432435"/>
                    </a:moveTo>
                    <a:lnTo>
                      <a:pt x="0" y="512445"/>
                    </a:lnTo>
                    <a:lnTo>
                      <a:pt x="0" y="33338"/>
                    </a:lnTo>
                    <a:lnTo>
                      <a:pt x="390178" y="0"/>
                    </a:lnTo>
                    <a:close/>
                  </a:path>
                </a:pathLst>
              </a:custGeom>
              <a:noFill/>
              <a:ln cap="rnd"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76" name="Google Shape;1076;p19"/>
              <p:cNvSpPr/>
              <p:nvPr/>
            </p:nvSpPr>
            <p:spPr>
              <a:xfrm>
                <a:off x="5685837" y="4114800"/>
                <a:ext cx="345450" cy="634365"/>
              </a:xfrm>
              <a:custGeom>
                <a:rect b="b" l="l" r="r" t="t"/>
                <a:pathLst>
                  <a:path extrusionOk="0" h="634365" w="345450">
                    <a:moveTo>
                      <a:pt x="345450" y="460057"/>
                    </a:moveTo>
                    <a:lnTo>
                      <a:pt x="96117" y="634365"/>
                    </a:lnTo>
                    <a:lnTo>
                      <a:pt x="0" y="141922"/>
                    </a:lnTo>
                    <a:lnTo>
                      <a:pt x="345450" y="0"/>
                    </a:lnTo>
                    <a:close/>
                  </a:path>
                </a:pathLst>
              </a:custGeom>
              <a:noFill/>
              <a:ln cap="rnd"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77" name="Google Shape;1077;p19"/>
              <p:cNvSpPr/>
              <p:nvPr/>
            </p:nvSpPr>
            <p:spPr>
              <a:xfrm>
                <a:off x="4956870" y="4328160"/>
                <a:ext cx="13323" cy="13334"/>
              </a:xfrm>
              <a:custGeom>
                <a:rect b="b" l="l" r="r" t="t"/>
                <a:pathLst>
                  <a:path extrusionOk="0" h="13334" w="13323">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78" name="Google Shape;1078;p19"/>
              <p:cNvSpPr/>
              <p:nvPr/>
            </p:nvSpPr>
            <p:spPr>
              <a:xfrm>
                <a:off x="5775292" y="4742497"/>
                <a:ext cx="13323" cy="13334"/>
              </a:xfrm>
              <a:custGeom>
                <a:rect b="b" l="l" r="r" t="t"/>
                <a:pathLst>
                  <a:path extrusionOk="0" h="13334" w="13323">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79" name="Google Shape;1079;p19"/>
              <p:cNvSpPr/>
              <p:nvPr/>
            </p:nvSpPr>
            <p:spPr>
              <a:xfrm>
                <a:off x="5337532" y="4484370"/>
                <a:ext cx="13323" cy="13334"/>
              </a:xfrm>
              <a:custGeom>
                <a:rect b="b" l="l" r="r" t="t"/>
                <a:pathLst>
                  <a:path extrusionOk="0" h="13334" w="13323">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80" name="Google Shape;1080;p19"/>
              <p:cNvSpPr/>
              <p:nvPr/>
            </p:nvSpPr>
            <p:spPr>
              <a:xfrm>
                <a:off x="4618082" y="4835842"/>
                <a:ext cx="13323" cy="13334"/>
              </a:xfrm>
              <a:custGeom>
                <a:rect b="b" l="l" r="r" t="t"/>
                <a:pathLst>
                  <a:path extrusionOk="0" h="13334" w="13323">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81" name="Google Shape;1081;p19"/>
              <p:cNvSpPr/>
              <p:nvPr/>
            </p:nvSpPr>
            <p:spPr>
              <a:xfrm>
                <a:off x="4408718" y="4393882"/>
                <a:ext cx="13323" cy="13334"/>
              </a:xfrm>
              <a:custGeom>
                <a:rect b="b" l="l" r="r" t="t"/>
                <a:pathLst>
                  <a:path extrusionOk="0" h="13334" w="13323">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82" name="Google Shape;1082;p19"/>
              <p:cNvSpPr/>
              <p:nvPr/>
            </p:nvSpPr>
            <p:spPr>
              <a:xfrm>
                <a:off x="3691172" y="4493895"/>
                <a:ext cx="13323" cy="13334"/>
              </a:xfrm>
              <a:custGeom>
                <a:rect b="b" l="l" r="r" t="t"/>
                <a:pathLst>
                  <a:path extrusionOk="0" h="13334" w="13323">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83" name="Google Shape;1083;p19"/>
              <p:cNvSpPr/>
              <p:nvPr/>
            </p:nvSpPr>
            <p:spPr>
              <a:xfrm>
                <a:off x="4868367" y="4566284"/>
                <a:ext cx="926910" cy="453390"/>
              </a:xfrm>
              <a:custGeom>
                <a:rect b="b" l="l" r="r" t="t"/>
                <a:pathLst>
                  <a:path extrusionOk="0" h="453390" w="926910">
                    <a:moveTo>
                      <a:pt x="651883" y="405765"/>
                    </a:moveTo>
                    <a:lnTo>
                      <a:pt x="926910" y="0"/>
                    </a:lnTo>
                    <a:lnTo>
                      <a:pt x="414921" y="184785"/>
                    </a:lnTo>
                    <a:lnTo>
                      <a:pt x="0" y="453390"/>
                    </a:lnTo>
                    <a:close/>
                  </a:path>
                </a:pathLst>
              </a:custGeom>
              <a:noFill/>
              <a:ln cap="rnd"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84" name="Google Shape;1084;p19"/>
              <p:cNvSpPr/>
              <p:nvPr/>
            </p:nvSpPr>
            <p:spPr>
              <a:xfrm>
                <a:off x="4688504" y="4451032"/>
                <a:ext cx="594783" cy="568642"/>
              </a:xfrm>
              <a:custGeom>
                <a:rect b="b" l="l" r="r" t="t"/>
                <a:pathLst>
                  <a:path extrusionOk="0" h="568642" w="594783">
                    <a:moveTo>
                      <a:pt x="258850" y="0"/>
                    </a:moveTo>
                    <a:lnTo>
                      <a:pt x="0" y="425768"/>
                    </a:lnTo>
                    <a:lnTo>
                      <a:pt x="179862" y="568643"/>
                    </a:lnTo>
                    <a:lnTo>
                      <a:pt x="594783" y="300038"/>
                    </a:lnTo>
                    <a:close/>
                  </a:path>
                </a:pathLst>
              </a:custGeom>
              <a:noFill/>
              <a:ln cap="rnd"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85" name="Google Shape;1085;p19"/>
              <p:cNvSpPr/>
              <p:nvPr/>
            </p:nvSpPr>
            <p:spPr>
              <a:xfrm>
                <a:off x="3939553" y="4679632"/>
                <a:ext cx="543394" cy="220980"/>
              </a:xfrm>
              <a:custGeom>
                <a:rect b="b" l="l" r="r" t="t"/>
                <a:pathLst>
                  <a:path extrusionOk="0" h="220980" w="543394">
                    <a:moveTo>
                      <a:pt x="271221" y="0"/>
                    </a:moveTo>
                    <a:lnTo>
                      <a:pt x="42824" y="53340"/>
                    </a:lnTo>
                    <a:lnTo>
                      <a:pt x="0" y="216218"/>
                    </a:lnTo>
                    <a:lnTo>
                      <a:pt x="543394" y="220980"/>
                    </a:lnTo>
                    <a:close/>
                  </a:path>
                </a:pathLst>
              </a:custGeom>
              <a:noFill/>
              <a:ln cap="rnd"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86" name="Google Shape;1086;p19"/>
              <p:cNvSpPr/>
              <p:nvPr/>
            </p:nvSpPr>
            <p:spPr>
              <a:xfrm>
                <a:off x="3542714" y="4718684"/>
                <a:ext cx="439663" cy="461009"/>
              </a:xfrm>
              <a:custGeom>
                <a:rect b="b" l="l" r="r" t="t"/>
                <a:pathLst>
                  <a:path extrusionOk="0" h="461009" w="439663">
                    <a:moveTo>
                      <a:pt x="0" y="0"/>
                    </a:moveTo>
                    <a:lnTo>
                      <a:pt x="439664" y="14288"/>
                    </a:lnTo>
                    <a:lnTo>
                      <a:pt x="396839" y="177165"/>
                    </a:lnTo>
                    <a:lnTo>
                      <a:pt x="0" y="461010"/>
                    </a:lnTo>
                    <a:close/>
                  </a:path>
                </a:pathLst>
              </a:custGeom>
              <a:noFill/>
              <a:ln cap="rnd"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87" name="Google Shape;1087;p19"/>
              <p:cNvSpPr/>
              <p:nvPr/>
            </p:nvSpPr>
            <p:spPr>
              <a:xfrm>
                <a:off x="4476286" y="4893945"/>
                <a:ext cx="13323" cy="13334"/>
              </a:xfrm>
              <a:custGeom>
                <a:rect b="b" l="l" r="r" t="t"/>
                <a:pathLst>
                  <a:path extrusionOk="0" h="13334" w="13323">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88" name="Google Shape;1088;p19"/>
              <p:cNvSpPr/>
              <p:nvPr/>
            </p:nvSpPr>
            <p:spPr>
              <a:xfrm>
                <a:off x="4683746" y="4869180"/>
                <a:ext cx="13323" cy="13334"/>
              </a:xfrm>
              <a:custGeom>
                <a:rect b="b" l="l" r="r" t="t"/>
                <a:pathLst>
                  <a:path extrusionOk="0" h="13334" w="13323">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89" name="Google Shape;1089;p19"/>
              <p:cNvSpPr/>
              <p:nvPr/>
            </p:nvSpPr>
            <p:spPr>
              <a:xfrm>
                <a:off x="3932891" y="4889182"/>
                <a:ext cx="13323" cy="13334"/>
              </a:xfrm>
              <a:custGeom>
                <a:rect b="b" l="l" r="r" t="t"/>
                <a:pathLst>
                  <a:path extrusionOk="0" h="13334" w="13323">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90" name="Google Shape;1090;p19"/>
              <p:cNvSpPr/>
              <p:nvPr/>
            </p:nvSpPr>
            <p:spPr>
              <a:xfrm>
                <a:off x="3975716" y="4726305"/>
                <a:ext cx="13323" cy="13334"/>
              </a:xfrm>
              <a:custGeom>
                <a:rect b="b" l="l" r="r" t="t"/>
                <a:pathLst>
                  <a:path extrusionOk="0" h="13334" w="13323">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91" name="Google Shape;1091;p19"/>
              <p:cNvSpPr/>
              <p:nvPr/>
            </p:nvSpPr>
            <p:spPr>
              <a:xfrm>
                <a:off x="4204113" y="4672965"/>
                <a:ext cx="13323" cy="13334"/>
              </a:xfrm>
              <a:custGeom>
                <a:rect b="b" l="l" r="r" t="t"/>
                <a:pathLst>
                  <a:path extrusionOk="0" h="13334" w="13323">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92" name="Google Shape;1092;p19"/>
              <p:cNvSpPr/>
              <p:nvPr/>
            </p:nvSpPr>
            <p:spPr>
              <a:xfrm>
                <a:off x="4941644" y="4445317"/>
                <a:ext cx="13323" cy="13334"/>
              </a:xfrm>
              <a:custGeom>
                <a:rect b="b" l="l" r="r" t="t"/>
                <a:pathLst>
                  <a:path extrusionOk="0" h="13334" w="13323">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93" name="Google Shape;1093;p19"/>
              <p:cNvSpPr/>
              <p:nvPr/>
            </p:nvSpPr>
            <p:spPr>
              <a:xfrm>
                <a:off x="5276626" y="4744402"/>
                <a:ext cx="13323" cy="13334"/>
              </a:xfrm>
              <a:custGeom>
                <a:rect b="b" l="l" r="r" t="t"/>
                <a:pathLst>
                  <a:path extrusionOk="0" h="13334" w="13323">
                    <a:moveTo>
                      <a:pt x="13323" y="6667"/>
                    </a:moveTo>
                    <a:cubicBezTo>
                      <a:pt x="13323" y="10350"/>
                      <a:pt x="10340" y="13335"/>
                      <a:pt x="6661" y="13335"/>
                    </a:cubicBezTo>
                    <a:cubicBezTo>
                      <a:pt x="2982" y="13335"/>
                      <a:pt x="0" y="10350"/>
                      <a:pt x="0" y="6667"/>
                    </a:cubicBezTo>
                    <a:cubicBezTo>
                      <a:pt x="0" y="2985"/>
                      <a:pt x="2982" y="0"/>
                      <a:pt x="6661" y="0"/>
                    </a:cubicBezTo>
                    <a:cubicBezTo>
                      <a:pt x="10340" y="0"/>
                      <a:pt x="13323" y="2985"/>
                      <a:pt x="13323" y="6667"/>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94" name="Google Shape;1094;p19"/>
              <p:cNvSpPr/>
              <p:nvPr/>
            </p:nvSpPr>
            <p:spPr>
              <a:xfrm>
                <a:off x="5788615" y="4556760"/>
                <a:ext cx="13323" cy="13334"/>
              </a:xfrm>
              <a:custGeom>
                <a:rect b="b" l="l" r="r" t="t"/>
                <a:pathLst>
                  <a:path extrusionOk="0" h="13334" w="13323">
                    <a:moveTo>
                      <a:pt x="13323" y="6668"/>
                    </a:moveTo>
                    <a:cubicBezTo>
                      <a:pt x="13323" y="10350"/>
                      <a:pt x="10341" y="13335"/>
                      <a:pt x="6662" y="13335"/>
                    </a:cubicBezTo>
                    <a:cubicBezTo>
                      <a:pt x="2982" y="13335"/>
                      <a:pt x="0" y="10350"/>
                      <a:pt x="0" y="6668"/>
                    </a:cubicBezTo>
                    <a:cubicBezTo>
                      <a:pt x="0" y="2985"/>
                      <a:pt x="2982" y="0"/>
                      <a:pt x="6662" y="0"/>
                    </a:cubicBezTo>
                    <a:cubicBezTo>
                      <a:pt x="10341" y="0"/>
                      <a:pt x="13323" y="2985"/>
                      <a:pt x="13323" y="6668"/>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95" name="Google Shape;1095;p19"/>
              <p:cNvSpPr/>
              <p:nvPr/>
            </p:nvSpPr>
            <p:spPr>
              <a:xfrm>
                <a:off x="5513588" y="4966335"/>
                <a:ext cx="13323" cy="13334"/>
              </a:xfrm>
              <a:custGeom>
                <a:rect b="b" l="l" r="r" t="t"/>
                <a:pathLst>
                  <a:path extrusionOk="0" h="13334" w="13323">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96" name="Google Shape;1096;p19"/>
              <p:cNvSpPr/>
              <p:nvPr/>
            </p:nvSpPr>
            <p:spPr>
              <a:xfrm>
                <a:off x="4861705" y="5013007"/>
                <a:ext cx="13323" cy="13334"/>
              </a:xfrm>
              <a:custGeom>
                <a:rect b="b" l="l" r="r" t="t"/>
                <a:pathLst>
                  <a:path extrusionOk="0" h="13334" w="13323">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097" name="Google Shape;1097;p19"/>
            <p:cNvSpPr/>
            <p:nvPr/>
          </p:nvSpPr>
          <p:spPr>
            <a:xfrm>
              <a:off x="2453985" y="2143824"/>
              <a:ext cx="2706928" cy="1652207"/>
            </a:xfrm>
            <a:custGeom>
              <a:rect b="b" l="l" r="r" t="t"/>
              <a:pathLst>
                <a:path extrusionOk="0" h="449580" w="736579">
                  <a:moveTo>
                    <a:pt x="736580" y="0"/>
                  </a:moveTo>
                  <a:lnTo>
                    <a:pt x="0" y="228600"/>
                  </a:lnTo>
                  <a:lnTo>
                    <a:pt x="272173" y="449580"/>
                  </a:lnTo>
                  <a:lnTo>
                    <a:pt x="477730" y="425768"/>
                  </a:lnTo>
                  <a:close/>
                </a:path>
              </a:pathLst>
            </a:custGeom>
            <a:noFill/>
            <a:ln cap="rnd"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98" name="Google Shape;1098;p19"/>
            <p:cNvSpPr/>
            <p:nvPr/>
          </p:nvSpPr>
          <p:spPr>
            <a:xfrm>
              <a:off x="7265520" y="2567318"/>
              <a:ext cx="1878061" cy="1778222"/>
            </a:xfrm>
            <a:custGeom>
              <a:rect b="b" l="l" r="r" t="t"/>
              <a:pathLst>
                <a:path extrusionOk="0" h="483870" w="511037">
                  <a:moveTo>
                    <a:pt x="275028" y="0"/>
                  </a:moveTo>
                  <a:lnTo>
                    <a:pt x="511038" y="150495"/>
                  </a:lnTo>
                  <a:lnTo>
                    <a:pt x="511038" y="483870"/>
                  </a:lnTo>
                  <a:lnTo>
                    <a:pt x="0" y="405765"/>
                  </a:lnTo>
                  <a:close/>
                </a:path>
              </a:pathLst>
            </a:custGeom>
            <a:noFill/>
            <a:ln cap="rnd"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099" name="Google Shape;1099;p19"/>
          <p:cNvSpPr txBox="1"/>
          <p:nvPr>
            <p:ph type="title"/>
          </p:nvPr>
        </p:nvSpPr>
        <p:spPr>
          <a:xfrm>
            <a:off x="1016716" y="1173075"/>
            <a:ext cx="2685300" cy="10800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100" name="Google Shape;1100;p19"/>
          <p:cNvSpPr txBox="1"/>
          <p:nvPr>
            <p:ph idx="1" type="subTitle"/>
          </p:nvPr>
        </p:nvSpPr>
        <p:spPr>
          <a:xfrm>
            <a:off x="1016716" y="2443388"/>
            <a:ext cx="2685300" cy="11871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01" name="Google Shape;1101;p19"/>
          <p:cNvSpPr/>
          <p:nvPr>
            <p:ph idx="2" type="pic"/>
          </p:nvPr>
        </p:nvSpPr>
        <p:spPr>
          <a:xfrm>
            <a:off x="4573908" y="1365244"/>
            <a:ext cx="3357600" cy="1976700"/>
          </a:xfrm>
          <a:prstGeom prst="rect">
            <a:avLst/>
          </a:prstGeom>
          <a:noFill/>
          <a:ln>
            <a:noFill/>
          </a:ln>
        </p:spPr>
      </p:sp>
      <p:grpSp>
        <p:nvGrpSpPr>
          <p:cNvPr id="1102" name="Google Shape;1102;p19"/>
          <p:cNvGrpSpPr/>
          <p:nvPr/>
        </p:nvGrpSpPr>
        <p:grpSpPr>
          <a:xfrm>
            <a:off x="-675" y="-679460"/>
            <a:ext cx="9238997" cy="2003917"/>
            <a:chOff x="-679" y="-821592"/>
            <a:chExt cx="9238997" cy="1689074"/>
          </a:xfrm>
        </p:grpSpPr>
        <p:grpSp>
          <p:nvGrpSpPr>
            <p:cNvPr id="1103" name="Google Shape;1103;p19"/>
            <p:cNvGrpSpPr/>
            <p:nvPr/>
          </p:nvGrpSpPr>
          <p:grpSpPr>
            <a:xfrm flipH="1" rot="10800000">
              <a:off x="-679" y="-821592"/>
              <a:ext cx="9144088" cy="1282645"/>
              <a:chOff x="2149076" y="3978078"/>
              <a:chExt cx="6995171" cy="1172865"/>
            </a:xfrm>
          </p:grpSpPr>
          <p:grpSp>
            <p:nvGrpSpPr>
              <p:cNvPr id="1104" name="Google Shape;1104;p19"/>
              <p:cNvGrpSpPr/>
              <p:nvPr/>
            </p:nvGrpSpPr>
            <p:grpSpPr>
              <a:xfrm flipH="1">
                <a:off x="4660505" y="3978078"/>
                <a:ext cx="4483742" cy="1165511"/>
                <a:chOff x="3225813" y="2142172"/>
                <a:chExt cx="2920624" cy="759142"/>
              </a:xfrm>
            </p:grpSpPr>
            <p:sp>
              <p:nvSpPr>
                <p:cNvPr id="1105" name="Google Shape;1105;p19"/>
                <p:cNvSpPr/>
                <p:nvPr/>
              </p:nvSpPr>
              <p:spPr>
                <a:xfrm>
                  <a:off x="5605898" y="2153602"/>
                  <a:ext cx="540538" cy="661987"/>
                </a:xfrm>
                <a:custGeom>
                  <a:rect b="b" l="l" r="r" t="t"/>
                  <a:pathLst>
                    <a:path extrusionOk="0" h="661987" w="540538">
                      <a:moveTo>
                        <a:pt x="0" y="0"/>
                      </a:moveTo>
                      <a:lnTo>
                        <a:pt x="540539" y="234315"/>
                      </a:lnTo>
                      <a:lnTo>
                        <a:pt x="190331" y="661988"/>
                      </a:lnTo>
                      <a:close/>
                    </a:path>
                  </a:pathLst>
                </a:custGeom>
                <a:solidFill>
                  <a:schemeClr val="dk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06" name="Google Shape;1106;p19"/>
                <p:cNvSpPr/>
                <p:nvPr/>
              </p:nvSpPr>
              <p:spPr>
                <a:xfrm>
                  <a:off x="3225813" y="2271712"/>
                  <a:ext cx="764177" cy="505777"/>
                </a:xfrm>
                <a:custGeom>
                  <a:rect b="b" l="l" r="r" t="t"/>
                  <a:pathLst>
                    <a:path extrusionOk="0" h="505777" w="764177">
                      <a:moveTo>
                        <a:pt x="0" y="505778"/>
                      </a:moveTo>
                      <a:lnTo>
                        <a:pt x="764178" y="0"/>
                      </a:lnTo>
                      <a:lnTo>
                        <a:pt x="639511" y="327660"/>
                      </a:lnTo>
                      <a:close/>
                    </a:path>
                  </a:pathLst>
                </a:custGeom>
                <a:solidFill>
                  <a:schemeClr val="dk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07" name="Google Shape;1107;p19"/>
                <p:cNvSpPr/>
                <p:nvPr/>
              </p:nvSpPr>
              <p:spPr>
                <a:xfrm>
                  <a:off x="3989991" y="2271712"/>
                  <a:ext cx="262656" cy="386715"/>
                </a:xfrm>
                <a:custGeom>
                  <a:rect b="b" l="l" r="r" t="t"/>
                  <a:pathLst>
                    <a:path extrusionOk="0" h="386715" w="262656">
                      <a:moveTo>
                        <a:pt x="262656" y="20955"/>
                      </a:moveTo>
                      <a:lnTo>
                        <a:pt x="157023" y="386715"/>
                      </a:lnTo>
                      <a:lnTo>
                        <a:pt x="0" y="0"/>
                      </a:lnTo>
                      <a:close/>
                    </a:path>
                  </a:pathLst>
                </a:custGeom>
                <a:solidFill>
                  <a:schemeClr val="dk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08" name="Google Shape;1108;p19"/>
                <p:cNvSpPr/>
                <p:nvPr/>
              </p:nvSpPr>
              <p:spPr>
                <a:xfrm>
                  <a:off x="4147013" y="2212657"/>
                  <a:ext cx="415872" cy="445770"/>
                </a:xfrm>
                <a:custGeom>
                  <a:rect b="b" l="l" r="r" t="t"/>
                  <a:pathLst>
                    <a:path extrusionOk="0" h="445770" w="415872">
                      <a:moveTo>
                        <a:pt x="415872" y="0"/>
                      </a:moveTo>
                      <a:lnTo>
                        <a:pt x="0" y="445770"/>
                      </a:lnTo>
                      <a:lnTo>
                        <a:pt x="105634" y="80010"/>
                      </a:lnTo>
                      <a:close/>
                    </a:path>
                  </a:pathLst>
                </a:custGeom>
                <a:solidFill>
                  <a:schemeClr val="dk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09" name="Google Shape;1109;p19"/>
                <p:cNvSpPr/>
                <p:nvPr/>
              </p:nvSpPr>
              <p:spPr>
                <a:xfrm>
                  <a:off x="4562886" y="2212657"/>
                  <a:ext cx="644269" cy="677227"/>
                </a:xfrm>
                <a:custGeom>
                  <a:rect b="b" l="l" r="r" t="t"/>
                  <a:pathLst>
                    <a:path extrusionOk="0" h="677227" w="644269">
                      <a:moveTo>
                        <a:pt x="441567" y="294322"/>
                      </a:moveTo>
                      <a:lnTo>
                        <a:pt x="644269" y="677227"/>
                      </a:lnTo>
                      <a:lnTo>
                        <a:pt x="0" y="0"/>
                      </a:lnTo>
                      <a:close/>
                    </a:path>
                  </a:pathLst>
                </a:custGeom>
                <a:solidFill>
                  <a:schemeClr val="dk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10" name="Google Shape;1110;p19"/>
                <p:cNvSpPr/>
                <p:nvPr/>
              </p:nvSpPr>
              <p:spPr>
                <a:xfrm>
                  <a:off x="5004453" y="2153602"/>
                  <a:ext cx="601445" cy="736282"/>
                </a:xfrm>
                <a:custGeom>
                  <a:rect b="b" l="l" r="r" t="t"/>
                  <a:pathLst>
                    <a:path extrusionOk="0" h="736282" w="601445">
                      <a:moveTo>
                        <a:pt x="601445" y="0"/>
                      </a:moveTo>
                      <a:lnTo>
                        <a:pt x="202702" y="736282"/>
                      </a:lnTo>
                      <a:lnTo>
                        <a:pt x="0" y="353378"/>
                      </a:lnTo>
                      <a:close/>
                    </a:path>
                  </a:pathLst>
                </a:custGeom>
                <a:solidFill>
                  <a:schemeClr val="dk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11" name="Google Shape;1111;p19"/>
                <p:cNvSpPr/>
                <p:nvPr/>
              </p:nvSpPr>
              <p:spPr>
                <a:xfrm>
                  <a:off x="5207155" y="2153602"/>
                  <a:ext cx="433002" cy="736282"/>
                </a:xfrm>
                <a:custGeom>
                  <a:rect b="b" l="l" r="r" t="t"/>
                  <a:pathLst>
                    <a:path extrusionOk="0" h="736282" w="433002">
                      <a:moveTo>
                        <a:pt x="433002" y="412432"/>
                      </a:moveTo>
                      <a:lnTo>
                        <a:pt x="398743" y="0"/>
                      </a:lnTo>
                      <a:lnTo>
                        <a:pt x="0" y="736282"/>
                      </a:lnTo>
                      <a:close/>
                    </a:path>
                  </a:pathLst>
                </a:custGeom>
                <a:solidFill>
                  <a:schemeClr val="dk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12" name="Google Shape;1112;p19"/>
                <p:cNvSpPr/>
                <p:nvPr/>
              </p:nvSpPr>
              <p:spPr>
                <a:xfrm>
                  <a:off x="3225813" y="2271712"/>
                  <a:ext cx="764177" cy="505777"/>
                </a:xfrm>
                <a:custGeom>
                  <a:rect b="b" l="l" r="r" t="t"/>
                  <a:pathLst>
                    <a:path extrusionOk="0" h="505777" w="764177">
                      <a:moveTo>
                        <a:pt x="764178" y="0"/>
                      </a:moveTo>
                      <a:lnTo>
                        <a:pt x="295013" y="125730"/>
                      </a:lnTo>
                      <a:lnTo>
                        <a:pt x="0" y="505778"/>
                      </a:lnTo>
                      <a:close/>
                    </a:path>
                  </a:pathLst>
                </a:custGeom>
                <a:solidFill>
                  <a:schemeClr val="dk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13" name="Google Shape;1113;p19"/>
                <p:cNvSpPr/>
                <p:nvPr/>
              </p:nvSpPr>
              <p:spPr>
                <a:xfrm>
                  <a:off x="3865324" y="2271712"/>
                  <a:ext cx="281689" cy="386715"/>
                </a:xfrm>
                <a:custGeom>
                  <a:rect b="b" l="l" r="r" t="t"/>
                  <a:pathLst>
                    <a:path extrusionOk="0" h="386715" w="281689">
                      <a:moveTo>
                        <a:pt x="281689" y="386715"/>
                      </a:moveTo>
                      <a:lnTo>
                        <a:pt x="0" y="327660"/>
                      </a:lnTo>
                      <a:lnTo>
                        <a:pt x="124667" y="0"/>
                      </a:lnTo>
                      <a:close/>
                    </a:path>
                  </a:pathLst>
                </a:custGeom>
                <a:solidFill>
                  <a:schemeClr val="dk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14" name="Google Shape;1114;p19"/>
                <p:cNvSpPr/>
                <p:nvPr/>
              </p:nvSpPr>
              <p:spPr>
                <a:xfrm>
                  <a:off x="5605898" y="2153602"/>
                  <a:ext cx="190330" cy="661987"/>
                </a:xfrm>
                <a:custGeom>
                  <a:rect b="b" l="l" r="r" t="t"/>
                  <a:pathLst>
                    <a:path extrusionOk="0" h="661987" w="190330">
                      <a:moveTo>
                        <a:pt x="190331" y="661988"/>
                      </a:moveTo>
                      <a:lnTo>
                        <a:pt x="0" y="0"/>
                      </a:lnTo>
                      <a:lnTo>
                        <a:pt x="34260" y="412432"/>
                      </a:lnTo>
                      <a:close/>
                    </a:path>
                  </a:pathLst>
                </a:custGeom>
                <a:solidFill>
                  <a:schemeClr val="dk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15" name="Google Shape;1115;p19"/>
                <p:cNvSpPr/>
                <p:nvPr/>
              </p:nvSpPr>
              <p:spPr>
                <a:xfrm>
                  <a:off x="4147013" y="2212657"/>
                  <a:ext cx="415872" cy="445770"/>
                </a:xfrm>
                <a:custGeom>
                  <a:rect b="b" l="l" r="r" t="t"/>
                  <a:pathLst>
                    <a:path extrusionOk="0" h="445770" w="415872">
                      <a:moveTo>
                        <a:pt x="415872" y="0"/>
                      </a:moveTo>
                      <a:lnTo>
                        <a:pt x="374952" y="345758"/>
                      </a:lnTo>
                      <a:lnTo>
                        <a:pt x="0" y="445770"/>
                      </a:lnTo>
                      <a:close/>
                    </a:path>
                  </a:pathLst>
                </a:custGeom>
                <a:solidFill>
                  <a:schemeClr val="dk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16" name="Google Shape;1116;p19"/>
                <p:cNvSpPr/>
                <p:nvPr/>
              </p:nvSpPr>
              <p:spPr>
                <a:xfrm>
                  <a:off x="4521965" y="2212657"/>
                  <a:ext cx="685190" cy="677227"/>
                </a:xfrm>
                <a:custGeom>
                  <a:rect b="b" l="l" r="r" t="t"/>
                  <a:pathLst>
                    <a:path extrusionOk="0" h="677227" w="685190">
                      <a:moveTo>
                        <a:pt x="685190" y="677227"/>
                      </a:moveTo>
                      <a:lnTo>
                        <a:pt x="0" y="345758"/>
                      </a:lnTo>
                      <a:lnTo>
                        <a:pt x="40921" y="0"/>
                      </a:lnTo>
                      <a:close/>
                    </a:path>
                  </a:pathLst>
                </a:custGeom>
                <a:solidFill>
                  <a:schemeClr val="dk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17" name="Google Shape;1117;p19"/>
                <p:cNvSpPr/>
                <p:nvPr/>
              </p:nvSpPr>
              <p:spPr>
                <a:xfrm>
                  <a:off x="3225813" y="2218372"/>
                  <a:ext cx="764177" cy="179069"/>
                </a:xfrm>
                <a:custGeom>
                  <a:rect b="b" l="l" r="r" t="t"/>
                  <a:pathLst>
                    <a:path extrusionOk="0" h="179069" w="764177">
                      <a:moveTo>
                        <a:pt x="0" y="0"/>
                      </a:moveTo>
                      <a:lnTo>
                        <a:pt x="764178" y="53340"/>
                      </a:lnTo>
                      <a:lnTo>
                        <a:pt x="295013" y="179070"/>
                      </a:lnTo>
                      <a:close/>
                    </a:path>
                  </a:pathLst>
                </a:custGeom>
                <a:solidFill>
                  <a:schemeClr val="dk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18" name="Google Shape;1118;p19"/>
                <p:cNvSpPr/>
                <p:nvPr/>
              </p:nvSpPr>
              <p:spPr>
                <a:xfrm>
                  <a:off x="3225813" y="2218372"/>
                  <a:ext cx="295012" cy="559117"/>
                </a:xfrm>
                <a:custGeom>
                  <a:rect b="b" l="l" r="r" t="t"/>
                  <a:pathLst>
                    <a:path extrusionOk="0" h="559117" w="295012">
                      <a:moveTo>
                        <a:pt x="0" y="559118"/>
                      </a:moveTo>
                      <a:lnTo>
                        <a:pt x="0" y="0"/>
                      </a:lnTo>
                      <a:lnTo>
                        <a:pt x="295013" y="179070"/>
                      </a:lnTo>
                      <a:close/>
                    </a:path>
                  </a:pathLst>
                </a:custGeom>
                <a:solidFill>
                  <a:schemeClr val="dk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19" name="Google Shape;1119;p19"/>
                <p:cNvSpPr/>
                <p:nvPr/>
              </p:nvSpPr>
              <p:spPr>
                <a:xfrm>
                  <a:off x="5796229" y="2387917"/>
                  <a:ext cx="350208" cy="427672"/>
                </a:xfrm>
                <a:custGeom>
                  <a:rect b="b" l="l" r="r" t="t"/>
                  <a:pathLst>
                    <a:path extrusionOk="0" h="427672" w="350208">
                      <a:moveTo>
                        <a:pt x="0" y="427673"/>
                      </a:moveTo>
                      <a:lnTo>
                        <a:pt x="350208" y="352425"/>
                      </a:lnTo>
                      <a:lnTo>
                        <a:pt x="350208" y="0"/>
                      </a:lnTo>
                      <a:close/>
                    </a:path>
                  </a:pathLst>
                </a:custGeom>
                <a:solidFill>
                  <a:schemeClr val="dk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20" name="Google Shape;1120;p19"/>
                <p:cNvSpPr/>
                <p:nvPr/>
              </p:nvSpPr>
              <p:spPr>
                <a:xfrm>
                  <a:off x="3978322" y="2260033"/>
                  <a:ext cx="23336" cy="23357"/>
                </a:xfrm>
                <a:custGeom>
                  <a:rect b="b" l="l" r="r" t="t"/>
                  <a:pathLst>
                    <a:path extrusionOk="0" h="23357" w="23336">
                      <a:moveTo>
                        <a:pt x="20233" y="3106"/>
                      </a:moveTo>
                      <a:cubicBezTo>
                        <a:pt x="29750" y="15489"/>
                        <a:pt x="15475" y="29776"/>
                        <a:pt x="3104" y="20251"/>
                      </a:cubicBezTo>
                      <a:cubicBezTo>
                        <a:pt x="-6413" y="7869"/>
                        <a:pt x="7862" y="-6419"/>
                        <a:pt x="20233" y="3106"/>
                      </a:cubicBezTo>
                      <a:close/>
                    </a:path>
                  </a:pathLst>
                </a:custGeom>
                <a:solidFill>
                  <a:schemeClr val="dk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21" name="Google Shape;1121;p19"/>
                <p:cNvSpPr/>
                <p:nvPr/>
              </p:nvSpPr>
              <p:spPr>
                <a:xfrm>
                  <a:off x="3509406" y="2386012"/>
                  <a:ext cx="22839" cy="22859"/>
                </a:xfrm>
                <a:custGeom>
                  <a:rect b="b" l="l" r="r" t="t"/>
                  <a:pathLst>
                    <a:path extrusionOk="0" h="22859" w="22839">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dk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22" name="Google Shape;1122;p19"/>
                <p:cNvSpPr/>
                <p:nvPr/>
              </p:nvSpPr>
              <p:spPr>
                <a:xfrm>
                  <a:off x="3854856" y="2590800"/>
                  <a:ext cx="22839" cy="22859"/>
                </a:xfrm>
                <a:custGeom>
                  <a:rect b="b" l="l" r="r" t="t"/>
                  <a:pathLst>
                    <a:path extrusionOk="0" h="22859" w="22839">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23" name="Google Shape;1123;p19"/>
                <p:cNvSpPr/>
                <p:nvPr/>
              </p:nvSpPr>
              <p:spPr>
                <a:xfrm>
                  <a:off x="4136545" y="2649855"/>
                  <a:ext cx="22839" cy="22859"/>
                </a:xfrm>
                <a:custGeom>
                  <a:rect b="b" l="l" r="r" t="t"/>
                  <a:pathLst>
                    <a:path extrusionOk="0" h="22859" w="22839">
                      <a:moveTo>
                        <a:pt x="22840" y="11430"/>
                      </a:moveTo>
                      <a:cubicBezTo>
                        <a:pt x="22840" y="17742"/>
                        <a:pt x="17727" y="22860"/>
                        <a:pt x="11420" y="22860"/>
                      </a:cubicBezTo>
                      <a:cubicBezTo>
                        <a:pt x="5113" y="22860"/>
                        <a:pt x="0" y="17742"/>
                        <a:pt x="0" y="11430"/>
                      </a:cubicBezTo>
                      <a:cubicBezTo>
                        <a:pt x="0" y="5117"/>
                        <a:pt x="5113" y="0"/>
                        <a:pt x="11420" y="0"/>
                      </a:cubicBezTo>
                      <a:cubicBezTo>
                        <a:pt x="17727" y="0"/>
                        <a:pt x="22840" y="5117"/>
                        <a:pt x="22840" y="1143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24" name="Google Shape;1124;p19"/>
                <p:cNvSpPr/>
                <p:nvPr/>
              </p:nvSpPr>
              <p:spPr>
                <a:xfrm>
                  <a:off x="4238372" y="2280285"/>
                  <a:ext cx="22839" cy="22859"/>
                </a:xfrm>
                <a:custGeom>
                  <a:rect b="b" l="l" r="r" t="t"/>
                  <a:pathLst>
                    <a:path extrusionOk="0" h="22859" w="22839">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dk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25" name="Google Shape;1125;p19"/>
                <p:cNvSpPr/>
                <p:nvPr/>
              </p:nvSpPr>
              <p:spPr>
                <a:xfrm>
                  <a:off x="4550219" y="2203757"/>
                  <a:ext cx="23431" cy="23514"/>
                </a:xfrm>
                <a:custGeom>
                  <a:rect b="b" l="l" r="r" t="t"/>
                  <a:pathLst>
                    <a:path extrusionOk="0" h="23514" w="23431">
                      <a:moveTo>
                        <a:pt x="23135" y="9852"/>
                      </a:moveTo>
                      <a:cubicBezTo>
                        <a:pt x="25039" y="18425"/>
                        <a:pt x="17425" y="25092"/>
                        <a:pt x="9812" y="23187"/>
                      </a:cubicBezTo>
                      <a:cubicBezTo>
                        <a:pt x="5054" y="22235"/>
                        <a:pt x="1247" y="18425"/>
                        <a:pt x="296" y="13662"/>
                      </a:cubicBezTo>
                      <a:cubicBezTo>
                        <a:pt x="-1608" y="5090"/>
                        <a:pt x="6006" y="-1578"/>
                        <a:pt x="13619" y="327"/>
                      </a:cubicBezTo>
                      <a:cubicBezTo>
                        <a:pt x="18377" y="1280"/>
                        <a:pt x="22184" y="5090"/>
                        <a:pt x="23135" y="9852"/>
                      </a:cubicBezTo>
                      <a:close/>
                    </a:path>
                  </a:pathLst>
                </a:custGeom>
                <a:solidFill>
                  <a:schemeClr val="dk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26" name="Google Shape;1126;p19"/>
                <p:cNvSpPr/>
                <p:nvPr/>
              </p:nvSpPr>
              <p:spPr>
                <a:xfrm>
                  <a:off x="4510545" y="2546985"/>
                  <a:ext cx="22839" cy="22859"/>
                </a:xfrm>
                <a:custGeom>
                  <a:rect b="b" l="l" r="r" t="t"/>
                  <a:pathLst>
                    <a:path extrusionOk="0" h="22859" w="22839">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27" name="Google Shape;1127;p19"/>
                <p:cNvSpPr/>
                <p:nvPr/>
              </p:nvSpPr>
              <p:spPr>
                <a:xfrm>
                  <a:off x="5195735" y="2878455"/>
                  <a:ext cx="22839" cy="22859"/>
                </a:xfrm>
                <a:custGeom>
                  <a:rect b="b" l="l" r="r" t="t"/>
                  <a:pathLst>
                    <a:path extrusionOk="0" h="22859" w="22839">
                      <a:moveTo>
                        <a:pt x="22840" y="11430"/>
                      </a:moveTo>
                      <a:cubicBezTo>
                        <a:pt x="22840" y="17742"/>
                        <a:pt x="17727" y="22860"/>
                        <a:pt x="11420" y="22860"/>
                      </a:cubicBezTo>
                      <a:cubicBezTo>
                        <a:pt x="5113" y="22860"/>
                        <a:pt x="0" y="17742"/>
                        <a:pt x="0" y="11430"/>
                      </a:cubicBezTo>
                      <a:cubicBezTo>
                        <a:pt x="0" y="5117"/>
                        <a:pt x="5113" y="0"/>
                        <a:pt x="11420" y="0"/>
                      </a:cubicBezTo>
                      <a:cubicBezTo>
                        <a:pt x="17727" y="0"/>
                        <a:pt x="22840" y="5117"/>
                        <a:pt x="22840" y="1143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28" name="Google Shape;1128;p19"/>
                <p:cNvSpPr/>
                <p:nvPr/>
              </p:nvSpPr>
              <p:spPr>
                <a:xfrm>
                  <a:off x="4993033" y="2495550"/>
                  <a:ext cx="22839" cy="22859"/>
                </a:xfrm>
                <a:custGeom>
                  <a:rect b="b" l="l" r="r" t="t"/>
                  <a:pathLst>
                    <a:path extrusionOk="0" h="22859" w="22839">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29" name="Google Shape;1129;p19"/>
                <p:cNvSpPr/>
                <p:nvPr/>
              </p:nvSpPr>
              <p:spPr>
                <a:xfrm>
                  <a:off x="5594478" y="2142172"/>
                  <a:ext cx="22839" cy="22860"/>
                </a:xfrm>
                <a:custGeom>
                  <a:rect b="b" l="l" r="r" t="t"/>
                  <a:pathLst>
                    <a:path extrusionOk="0" h="22860" w="22839">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dk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30" name="Google Shape;1130;p19"/>
                <p:cNvSpPr/>
                <p:nvPr/>
              </p:nvSpPr>
              <p:spPr>
                <a:xfrm>
                  <a:off x="5628738" y="2554605"/>
                  <a:ext cx="22839" cy="22859"/>
                </a:xfrm>
                <a:custGeom>
                  <a:rect b="b" l="l" r="r" t="t"/>
                  <a:pathLst>
                    <a:path extrusionOk="0" h="22859" w="22839">
                      <a:moveTo>
                        <a:pt x="22840" y="11430"/>
                      </a:moveTo>
                      <a:cubicBezTo>
                        <a:pt x="22840" y="17742"/>
                        <a:pt x="17727" y="22860"/>
                        <a:pt x="11420" y="22860"/>
                      </a:cubicBezTo>
                      <a:cubicBezTo>
                        <a:pt x="5113" y="22860"/>
                        <a:pt x="0" y="17742"/>
                        <a:pt x="0" y="11430"/>
                      </a:cubicBezTo>
                      <a:cubicBezTo>
                        <a:pt x="0" y="5117"/>
                        <a:pt x="5113" y="0"/>
                        <a:pt x="11420" y="0"/>
                      </a:cubicBezTo>
                      <a:cubicBezTo>
                        <a:pt x="17727" y="0"/>
                        <a:pt x="22840" y="5117"/>
                        <a:pt x="22840" y="1143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31" name="Google Shape;1131;p19"/>
                <p:cNvSpPr/>
                <p:nvPr/>
              </p:nvSpPr>
              <p:spPr>
                <a:xfrm>
                  <a:off x="5784809" y="2804160"/>
                  <a:ext cx="22839" cy="22859"/>
                </a:xfrm>
                <a:custGeom>
                  <a:rect b="b" l="l" r="r" t="t"/>
                  <a:pathLst>
                    <a:path extrusionOk="0" h="22859" w="22839">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132" name="Google Shape;1132;p19"/>
              <p:cNvGrpSpPr/>
              <p:nvPr/>
            </p:nvGrpSpPr>
            <p:grpSpPr>
              <a:xfrm>
                <a:off x="2149076" y="3985432"/>
                <a:ext cx="2511421" cy="1165511"/>
                <a:chOff x="4510545" y="2142172"/>
                <a:chExt cx="1635892" cy="759142"/>
              </a:xfrm>
            </p:grpSpPr>
            <p:sp>
              <p:nvSpPr>
                <p:cNvPr id="1133" name="Google Shape;1133;p19"/>
                <p:cNvSpPr/>
                <p:nvPr/>
              </p:nvSpPr>
              <p:spPr>
                <a:xfrm>
                  <a:off x="5605898" y="2153602"/>
                  <a:ext cx="540538" cy="661987"/>
                </a:xfrm>
                <a:custGeom>
                  <a:rect b="b" l="l" r="r" t="t"/>
                  <a:pathLst>
                    <a:path extrusionOk="0" h="661987" w="540538">
                      <a:moveTo>
                        <a:pt x="0" y="0"/>
                      </a:moveTo>
                      <a:lnTo>
                        <a:pt x="540539" y="234315"/>
                      </a:lnTo>
                      <a:lnTo>
                        <a:pt x="190331" y="661988"/>
                      </a:lnTo>
                      <a:close/>
                    </a:path>
                  </a:pathLst>
                </a:custGeom>
                <a:solidFill>
                  <a:schemeClr val="dk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34" name="Google Shape;1134;p19"/>
                <p:cNvSpPr/>
                <p:nvPr/>
              </p:nvSpPr>
              <p:spPr>
                <a:xfrm>
                  <a:off x="4562886" y="2212657"/>
                  <a:ext cx="644269" cy="677227"/>
                </a:xfrm>
                <a:custGeom>
                  <a:rect b="b" l="l" r="r" t="t"/>
                  <a:pathLst>
                    <a:path extrusionOk="0" h="677227" w="644269">
                      <a:moveTo>
                        <a:pt x="441567" y="294322"/>
                      </a:moveTo>
                      <a:lnTo>
                        <a:pt x="644269" y="677227"/>
                      </a:lnTo>
                      <a:lnTo>
                        <a:pt x="0" y="0"/>
                      </a:lnTo>
                      <a:close/>
                    </a:path>
                  </a:pathLst>
                </a:custGeom>
                <a:solidFill>
                  <a:schemeClr val="dk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35" name="Google Shape;1135;p19"/>
                <p:cNvSpPr/>
                <p:nvPr/>
              </p:nvSpPr>
              <p:spPr>
                <a:xfrm>
                  <a:off x="5004453" y="2153602"/>
                  <a:ext cx="601445" cy="736282"/>
                </a:xfrm>
                <a:custGeom>
                  <a:rect b="b" l="l" r="r" t="t"/>
                  <a:pathLst>
                    <a:path extrusionOk="0" h="736282" w="601445">
                      <a:moveTo>
                        <a:pt x="601445" y="0"/>
                      </a:moveTo>
                      <a:lnTo>
                        <a:pt x="202702" y="736282"/>
                      </a:lnTo>
                      <a:lnTo>
                        <a:pt x="0" y="353378"/>
                      </a:lnTo>
                      <a:close/>
                    </a:path>
                  </a:pathLst>
                </a:custGeom>
                <a:solidFill>
                  <a:schemeClr val="dk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36" name="Google Shape;1136;p19"/>
                <p:cNvSpPr/>
                <p:nvPr/>
              </p:nvSpPr>
              <p:spPr>
                <a:xfrm>
                  <a:off x="5207155" y="2153602"/>
                  <a:ext cx="433002" cy="736282"/>
                </a:xfrm>
                <a:custGeom>
                  <a:rect b="b" l="l" r="r" t="t"/>
                  <a:pathLst>
                    <a:path extrusionOk="0" h="736282" w="433002">
                      <a:moveTo>
                        <a:pt x="433002" y="412432"/>
                      </a:moveTo>
                      <a:lnTo>
                        <a:pt x="398743" y="0"/>
                      </a:lnTo>
                      <a:lnTo>
                        <a:pt x="0" y="736282"/>
                      </a:lnTo>
                      <a:close/>
                    </a:path>
                  </a:pathLst>
                </a:custGeom>
                <a:solidFill>
                  <a:schemeClr val="dk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37" name="Google Shape;1137;p19"/>
                <p:cNvSpPr/>
                <p:nvPr/>
              </p:nvSpPr>
              <p:spPr>
                <a:xfrm>
                  <a:off x="5605898" y="2153602"/>
                  <a:ext cx="190330" cy="661987"/>
                </a:xfrm>
                <a:custGeom>
                  <a:rect b="b" l="l" r="r" t="t"/>
                  <a:pathLst>
                    <a:path extrusionOk="0" h="661987" w="190330">
                      <a:moveTo>
                        <a:pt x="190331" y="661988"/>
                      </a:moveTo>
                      <a:lnTo>
                        <a:pt x="0" y="0"/>
                      </a:lnTo>
                      <a:lnTo>
                        <a:pt x="34260" y="412432"/>
                      </a:lnTo>
                      <a:close/>
                    </a:path>
                  </a:pathLst>
                </a:custGeom>
                <a:solidFill>
                  <a:schemeClr val="dk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38" name="Google Shape;1138;p19"/>
                <p:cNvSpPr/>
                <p:nvPr/>
              </p:nvSpPr>
              <p:spPr>
                <a:xfrm>
                  <a:off x="4521965" y="2212657"/>
                  <a:ext cx="685190" cy="677227"/>
                </a:xfrm>
                <a:custGeom>
                  <a:rect b="b" l="l" r="r" t="t"/>
                  <a:pathLst>
                    <a:path extrusionOk="0" h="677227" w="685190">
                      <a:moveTo>
                        <a:pt x="685190" y="677227"/>
                      </a:moveTo>
                      <a:lnTo>
                        <a:pt x="0" y="345758"/>
                      </a:lnTo>
                      <a:lnTo>
                        <a:pt x="40921" y="0"/>
                      </a:lnTo>
                      <a:close/>
                    </a:path>
                  </a:pathLst>
                </a:custGeom>
                <a:solidFill>
                  <a:schemeClr val="dk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39" name="Google Shape;1139;p19"/>
                <p:cNvSpPr/>
                <p:nvPr/>
              </p:nvSpPr>
              <p:spPr>
                <a:xfrm>
                  <a:off x="5796229" y="2387917"/>
                  <a:ext cx="350208" cy="427672"/>
                </a:xfrm>
                <a:custGeom>
                  <a:rect b="b" l="l" r="r" t="t"/>
                  <a:pathLst>
                    <a:path extrusionOk="0" h="427672" w="350208">
                      <a:moveTo>
                        <a:pt x="0" y="427673"/>
                      </a:moveTo>
                      <a:lnTo>
                        <a:pt x="350208" y="352425"/>
                      </a:lnTo>
                      <a:lnTo>
                        <a:pt x="350208" y="0"/>
                      </a:lnTo>
                      <a:close/>
                    </a:path>
                  </a:pathLst>
                </a:custGeom>
                <a:solidFill>
                  <a:schemeClr val="dk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40" name="Google Shape;1140;p19"/>
                <p:cNvSpPr/>
                <p:nvPr/>
              </p:nvSpPr>
              <p:spPr>
                <a:xfrm>
                  <a:off x="4550219" y="2203757"/>
                  <a:ext cx="23431" cy="23514"/>
                </a:xfrm>
                <a:custGeom>
                  <a:rect b="b" l="l" r="r" t="t"/>
                  <a:pathLst>
                    <a:path extrusionOk="0" h="23514" w="23431">
                      <a:moveTo>
                        <a:pt x="23135" y="9852"/>
                      </a:moveTo>
                      <a:cubicBezTo>
                        <a:pt x="25039" y="18425"/>
                        <a:pt x="17425" y="25092"/>
                        <a:pt x="9812" y="23187"/>
                      </a:cubicBezTo>
                      <a:cubicBezTo>
                        <a:pt x="5054" y="22235"/>
                        <a:pt x="1247" y="18425"/>
                        <a:pt x="296" y="13662"/>
                      </a:cubicBezTo>
                      <a:cubicBezTo>
                        <a:pt x="-1608" y="5090"/>
                        <a:pt x="6006" y="-1578"/>
                        <a:pt x="13619" y="327"/>
                      </a:cubicBezTo>
                      <a:cubicBezTo>
                        <a:pt x="18377" y="1280"/>
                        <a:pt x="22184" y="5090"/>
                        <a:pt x="23135" y="9852"/>
                      </a:cubicBezTo>
                      <a:close/>
                    </a:path>
                  </a:pathLst>
                </a:custGeom>
                <a:solidFill>
                  <a:schemeClr val="dk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41" name="Google Shape;1141;p19"/>
                <p:cNvSpPr/>
                <p:nvPr/>
              </p:nvSpPr>
              <p:spPr>
                <a:xfrm>
                  <a:off x="4510545" y="2546985"/>
                  <a:ext cx="22839" cy="22859"/>
                </a:xfrm>
                <a:custGeom>
                  <a:rect b="b" l="l" r="r" t="t"/>
                  <a:pathLst>
                    <a:path extrusionOk="0" h="22859" w="22839">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42" name="Google Shape;1142;p19"/>
                <p:cNvSpPr/>
                <p:nvPr/>
              </p:nvSpPr>
              <p:spPr>
                <a:xfrm>
                  <a:off x="5195735" y="2878455"/>
                  <a:ext cx="22839" cy="22859"/>
                </a:xfrm>
                <a:custGeom>
                  <a:rect b="b" l="l" r="r" t="t"/>
                  <a:pathLst>
                    <a:path extrusionOk="0" h="22859" w="22839">
                      <a:moveTo>
                        <a:pt x="22840" y="11430"/>
                      </a:moveTo>
                      <a:cubicBezTo>
                        <a:pt x="22840" y="17742"/>
                        <a:pt x="17727" y="22860"/>
                        <a:pt x="11420" y="22860"/>
                      </a:cubicBezTo>
                      <a:cubicBezTo>
                        <a:pt x="5113" y="22860"/>
                        <a:pt x="0" y="17742"/>
                        <a:pt x="0" y="11430"/>
                      </a:cubicBezTo>
                      <a:cubicBezTo>
                        <a:pt x="0" y="5117"/>
                        <a:pt x="5113" y="0"/>
                        <a:pt x="11420" y="0"/>
                      </a:cubicBezTo>
                      <a:cubicBezTo>
                        <a:pt x="17727" y="0"/>
                        <a:pt x="22840" y="5117"/>
                        <a:pt x="22840" y="1143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43" name="Google Shape;1143;p19"/>
                <p:cNvSpPr/>
                <p:nvPr/>
              </p:nvSpPr>
              <p:spPr>
                <a:xfrm>
                  <a:off x="4993033" y="2495550"/>
                  <a:ext cx="22839" cy="22859"/>
                </a:xfrm>
                <a:custGeom>
                  <a:rect b="b" l="l" r="r" t="t"/>
                  <a:pathLst>
                    <a:path extrusionOk="0" h="22859" w="22839">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dk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44" name="Google Shape;1144;p19"/>
                <p:cNvSpPr/>
                <p:nvPr/>
              </p:nvSpPr>
              <p:spPr>
                <a:xfrm>
                  <a:off x="5594478" y="2142172"/>
                  <a:ext cx="22839" cy="22860"/>
                </a:xfrm>
                <a:custGeom>
                  <a:rect b="b" l="l" r="r" t="t"/>
                  <a:pathLst>
                    <a:path extrusionOk="0" h="22860" w="22839">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dk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45" name="Google Shape;1145;p19"/>
                <p:cNvSpPr/>
                <p:nvPr/>
              </p:nvSpPr>
              <p:spPr>
                <a:xfrm>
                  <a:off x="5628738" y="2554605"/>
                  <a:ext cx="22839" cy="22859"/>
                </a:xfrm>
                <a:custGeom>
                  <a:rect b="b" l="l" r="r" t="t"/>
                  <a:pathLst>
                    <a:path extrusionOk="0" h="22859" w="22839">
                      <a:moveTo>
                        <a:pt x="22840" y="11430"/>
                      </a:moveTo>
                      <a:cubicBezTo>
                        <a:pt x="22840" y="17742"/>
                        <a:pt x="17727" y="22860"/>
                        <a:pt x="11420" y="22860"/>
                      </a:cubicBezTo>
                      <a:cubicBezTo>
                        <a:pt x="5113" y="22860"/>
                        <a:pt x="0" y="17742"/>
                        <a:pt x="0" y="11430"/>
                      </a:cubicBezTo>
                      <a:cubicBezTo>
                        <a:pt x="0" y="5117"/>
                        <a:pt x="5113" y="0"/>
                        <a:pt x="11420" y="0"/>
                      </a:cubicBezTo>
                      <a:cubicBezTo>
                        <a:pt x="17727" y="0"/>
                        <a:pt x="22840" y="5117"/>
                        <a:pt x="22840" y="1143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46" name="Google Shape;1146;p19"/>
                <p:cNvSpPr/>
                <p:nvPr/>
              </p:nvSpPr>
              <p:spPr>
                <a:xfrm>
                  <a:off x="5784809" y="2804160"/>
                  <a:ext cx="22839" cy="22859"/>
                </a:xfrm>
                <a:custGeom>
                  <a:rect b="b" l="l" r="r" t="t"/>
                  <a:pathLst>
                    <a:path extrusionOk="0" h="22859" w="22839">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1147" name="Google Shape;1147;p19"/>
            <p:cNvGrpSpPr/>
            <p:nvPr/>
          </p:nvGrpSpPr>
          <p:grpSpPr>
            <a:xfrm rot="2993134">
              <a:off x="8430532" y="57559"/>
              <a:ext cx="669078" cy="673935"/>
              <a:chOff x="8137945" y="7"/>
              <a:chExt cx="1006063" cy="1013365"/>
            </a:xfrm>
          </p:grpSpPr>
          <p:sp>
            <p:nvSpPr>
              <p:cNvPr id="1148" name="Google Shape;1148;p19"/>
              <p:cNvSpPr/>
              <p:nvPr/>
            </p:nvSpPr>
            <p:spPr>
              <a:xfrm>
                <a:off x="8140071" y="536515"/>
                <a:ext cx="1003917" cy="476857"/>
              </a:xfrm>
              <a:custGeom>
                <a:rect b="b" l="l" r="r" t="t"/>
                <a:pathLst>
                  <a:path extrusionOk="0" h="213359" w="449180">
                    <a:moveTo>
                      <a:pt x="239817" y="0"/>
                    </a:moveTo>
                    <a:lnTo>
                      <a:pt x="449180" y="213360"/>
                    </a:lnTo>
                    <a:lnTo>
                      <a:pt x="0" y="952"/>
                    </a:lnTo>
                    <a:close/>
                  </a:path>
                </a:pathLst>
              </a:custGeom>
              <a:solidFill>
                <a:schemeClr val="lt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49" name="Google Shape;1149;p19"/>
              <p:cNvSpPr/>
              <p:nvPr/>
            </p:nvSpPr>
            <p:spPr>
              <a:xfrm>
                <a:off x="8676081" y="7"/>
                <a:ext cx="467926" cy="1013324"/>
              </a:xfrm>
              <a:custGeom>
                <a:rect b="b" l="l" r="r" t="t"/>
                <a:pathLst>
                  <a:path extrusionOk="0" h="453389" w="209363">
                    <a:moveTo>
                      <a:pt x="0" y="240030"/>
                    </a:moveTo>
                    <a:lnTo>
                      <a:pt x="209364" y="453390"/>
                    </a:lnTo>
                    <a:lnTo>
                      <a:pt x="10468" y="0"/>
                    </a:lnTo>
                    <a:close/>
                  </a:path>
                </a:pathLst>
              </a:custGeom>
              <a:solidFill>
                <a:schemeClr val="dk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50" name="Google Shape;1150;p19"/>
              <p:cNvSpPr/>
              <p:nvPr/>
            </p:nvSpPr>
            <p:spPr>
              <a:xfrm>
                <a:off x="8137945" y="4265"/>
                <a:ext cx="559385" cy="536465"/>
              </a:xfrm>
              <a:custGeom>
                <a:rect b="b" l="l" r="r" t="t"/>
                <a:pathLst>
                  <a:path extrusionOk="0" h="240029" w="250284">
                    <a:moveTo>
                      <a:pt x="0" y="240030"/>
                    </a:moveTo>
                    <a:lnTo>
                      <a:pt x="250285" y="0"/>
                    </a:lnTo>
                    <a:lnTo>
                      <a:pt x="239817" y="239078"/>
                    </a:lnTo>
                    <a:close/>
                  </a:path>
                </a:pathLst>
              </a:custGeom>
              <a:solidFill>
                <a:schemeClr val="accent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4_1">
    <p:spTree>
      <p:nvGrpSpPr>
        <p:cNvPr id="1151" name="Shape 1151"/>
        <p:cNvGrpSpPr/>
        <p:nvPr/>
      </p:nvGrpSpPr>
      <p:grpSpPr>
        <a:xfrm>
          <a:off x="0" y="0"/>
          <a:ext cx="0" cy="0"/>
          <a:chOff x="0" y="0"/>
          <a:chExt cx="0" cy="0"/>
        </a:xfrm>
      </p:grpSpPr>
      <p:grpSp>
        <p:nvGrpSpPr>
          <p:cNvPr id="1152" name="Google Shape;1152;p20"/>
          <p:cNvGrpSpPr/>
          <p:nvPr/>
        </p:nvGrpSpPr>
        <p:grpSpPr>
          <a:xfrm>
            <a:off x="-734" y="726338"/>
            <a:ext cx="9144316" cy="4094951"/>
            <a:chOff x="-734" y="726338"/>
            <a:chExt cx="9144316" cy="4094951"/>
          </a:xfrm>
        </p:grpSpPr>
        <p:grpSp>
          <p:nvGrpSpPr>
            <p:cNvPr id="1153" name="Google Shape;1153;p20"/>
            <p:cNvGrpSpPr/>
            <p:nvPr/>
          </p:nvGrpSpPr>
          <p:grpSpPr>
            <a:xfrm>
              <a:off x="-734" y="726338"/>
              <a:ext cx="9144013" cy="4094951"/>
              <a:chOff x="3542714" y="4065269"/>
              <a:chExt cx="2488573" cy="1114424"/>
            </a:xfrm>
          </p:grpSpPr>
          <p:sp>
            <p:nvSpPr>
              <p:cNvPr id="1154" name="Google Shape;1154;p20"/>
              <p:cNvSpPr/>
              <p:nvPr/>
            </p:nvSpPr>
            <p:spPr>
              <a:xfrm>
                <a:off x="3697833" y="4065269"/>
                <a:ext cx="983057" cy="432435"/>
              </a:xfrm>
              <a:custGeom>
                <a:rect b="b" l="l" r="r" t="t"/>
                <a:pathLst>
                  <a:path extrusionOk="0" h="432435" w="983057">
                    <a:moveTo>
                      <a:pt x="235058" y="0"/>
                    </a:moveTo>
                    <a:lnTo>
                      <a:pt x="0" y="432435"/>
                    </a:lnTo>
                    <a:lnTo>
                      <a:pt x="717547" y="335280"/>
                    </a:lnTo>
                    <a:lnTo>
                      <a:pt x="983058" y="48578"/>
                    </a:lnTo>
                    <a:close/>
                  </a:path>
                </a:pathLst>
              </a:custGeom>
              <a:noFill/>
              <a:ln cap="rnd"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55" name="Google Shape;1155;p20"/>
              <p:cNvSpPr/>
              <p:nvPr/>
            </p:nvSpPr>
            <p:spPr>
              <a:xfrm>
                <a:off x="4415380" y="4113847"/>
                <a:ext cx="551007" cy="728662"/>
              </a:xfrm>
              <a:custGeom>
                <a:rect b="b" l="l" r="r" t="t"/>
                <a:pathLst>
                  <a:path extrusionOk="0" h="728662" w="551007">
                    <a:moveTo>
                      <a:pt x="211267" y="728663"/>
                    </a:moveTo>
                    <a:lnTo>
                      <a:pt x="551007" y="220028"/>
                    </a:lnTo>
                    <a:lnTo>
                      <a:pt x="265511" y="0"/>
                    </a:lnTo>
                    <a:lnTo>
                      <a:pt x="0" y="286703"/>
                    </a:lnTo>
                    <a:close/>
                  </a:path>
                </a:pathLst>
              </a:custGeom>
              <a:noFill/>
              <a:ln cap="rnd"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56" name="Google Shape;1156;p20"/>
              <p:cNvSpPr/>
              <p:nvPr/>
            </p:nvSpPr>
            <p:spPr>
              <a:xfrm>
                <a:off x="4626647" y="4223384"/>
                <a:ext cx="717546" cy="619125"/>
              </a:xfrm>
              <a:custGeom>
                <a:rect b="b" l="l" r="r" t="t"/>
                <a:pathLst>
                  <a:path extrusionOk="0" h="619125" w="717546">
                    <a:moveTo>
                      <a:pt x="0" y="619125"/>
                    </a:moveTo>
                    <a:lnTo>
                      <a:pt x="717547" y="267653"/>
                    </a:lnTo>
                    <a:lnTo>
                      <a:pt x="630946" y="0"/>
                    </a:lnTo>
                    <a:lnTo>
                      <a:pt x="339740" y="110490"/>
                    </a:lnTo>
                    <a:close/>
                  </a:path>
                </a:pathLst>
              </a:custGeom>
              <a:noFill/>
              <a:ln cap="rnd"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57" name="Google Shape;1157;p20"/>
              <p:cNvSpPr/>
              <p:nvPr/>
            </p:nvSpPr>
            <p:spPr>
              <a:xfrm>
                <a:off x="5257593" y="4223384"/>
                <a:ext cx="524361" cy="525780"/>
              </a:xfrm>
              <a:custGeom>
                <a:rect b="b" l="l" r="r" t="t"/>
                <a:pathLst>
                  <a:path extrusionOk="0" h="525780" w="524361">
                    <a:moveTo>
                      <a:pt x="86601" y="267653"/>
                    </a:moveTo>
                    <a:lnTo>
                      <a:pt x="524361" y="525780"/>
                    </a:lnTo>
                    <a:lnTo>
                      <a:pt x="428244" y="33338"/>
                    </a:lnTo>
                    <a:lnTo>
                      <a:pt x="0" y="0"/>
                    </a:lnTo>
                    <a:close/>
                  </a:path>
                </a:pathLst>
              </a:custGeom>
              <a:noFill/>
              <a:ln cap="rnd"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58" name="Google Shape;1158;p20"/>
              <p:cNvSpPr/>
              <p:nvPr/>
            </p:nvSpPr>
            <p:spPr>
              <a:xfrm>
                <a:off x="3542714" y="4065269"/>
                <a:ext cx="390177" cy="512445"/>
              </a:xfrm>
              <a:custGeom>
                <a:rect b="b" l="l" r="r" t="t"/>
                <a:pathLst>
                  <a:path extrusionOk="0" h="512445" w="390177">
                    <a:moveTo>
                      <a:pt x="155120" y="432435"/>
                    </a:moveTo>
                    <a:lnTo>
                      <a:pt x="0" y="512445"/>
                    </a:lnTo>
                    <a:lnTo>
                      <a:pt x="0" y="33338"/>
                    </a:lnTo>
                    <a:lnTo>
                      <a:pt x="390178" y="0"/>
                    </a:lnTo>
                    <a:close/>
                  </a:path>
                </a:pathLst>
              </a:custGeom>
              <a:noFill/>
              <a:ln cap="rnd"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59" name="Google Shape;1159;p20"/>
              <p:cNvSpPr/>
              <p:nvPr/>
            </p:nvSpPr>
            <p:spPr>
              <a:xfrm>
                <a:off x="5685837" y="4114800"/>
                <a:ext cx="345450" cy="634365"/>
              </a:xfrm>
              <a:custGeom>
                <a:rect b="b" l="l" r="r" t="t"/>
                <a:pathLst>
                  <a:path extrusionOk="0" h="634365" w="345450">
                    <a:moveTo>
                      <a:pt x="345450" y="460057"/>
                    </a:moveTo>
                    <a:lnTo>
                      <a:pt x="96117" y="634365"/>
                    </a:lnTo>
                    <a:lnTo>
                      <a:pt x="0" y="141922"/>
                    </a:lnTo>
                    <a:lnTo>
                      <a:pt x="345450" y="0"/>
                    </a:lnTo>
                    <a:close/>
                  </a:path>
                </a:pathLst>
              </a:custGeom>
              <a:noFill/>
              <a:ln cap="rnd"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60" name="Google Shape;1160;p20"/>
              <p:cNvSpPr/>
              <p:nvPr/>
            </p:nvSpPr>
            <p:spPr>
              <a:xfrm>
                <a:off x="4956870" y="4328160"/>
                <a:ext cx="13323" cy="13334"/>
              </a:xfrm>
              <a:custGeom>
                <a:rect b="b" l="l" r="r" t="t"/>
                <a:pathLst>
                  <a:path extrusionOk="0" h="13334" w="13323">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61" name="Google Shape;1161;p20"/>
              <p:cNvSpPr/>
              <p:nvPr/>
            </p:nvSpPr>
            <p:spPr>
              <a:xfrm>
                <a:off x="5775292" y="4742497"/>
                <a:ext cx="13323" cy="13334"/>
              </a:xfrm>
              <a:custGeom>
                <a:rect b="b" l="l" r="r" t="t"/>
                <a:pathLst>
                  <a:path extrusionOk="0" h="13334" w="13323">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62" name="Google Shape;1162;p20"/>
              <p:cNvSpPr/>
              <p:nvPr/>
            </p:nvSpPr>
            <p:spPr>
              <a:xfrm>
                <a:off x="5337532" y="4484370"/>
                <a:ext cx="13323" cy="13334"/>
              </a:xfrm>
              <a:custGeom>
                <a:rect b="b" l="l" r="r" t="t"/>
                <a:pathLst>
                  <a:path extrusionOk="0" h="13334" w="13323">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63" name="Google Shape;1163;p20"/>
              <p:cNvSpPr/>
              <p:nvPr/>
            </p:nvSpPr>
            <p:spPr>
              <a:xfrm>
                <a:off x="4618082" y="4835842"/>
                <a:ext cx="13323" cy="13334"/>
              </a:xfrm>
              <a:custGeom>
                <a:rect b="b" l="l" r="r" t="t"/>
                <a:pathLst>
                  <a:path extrusionOk="0" h="13334" w="13323">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64" name="Google Shape;1164;p20"/>
              <p:cNvSpPr/>
              <p:nvPr/>
            </p:nvSpPr>
            <p:spPr>
              <a:xfrm>
                <a:off x="4408718" y="4393882"/>
                <a:ext cx="13323" cy="13334"/>
              </a:xfrm>
              <a:custGeom>
                <a:rect b="b" l="l" r="r" t="t"/>
                <a:pathLst>
                  <a:path extrusionOk="0" h="13334" w="13323">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65" name="Google Shape;1165;p20"/>
              <p:cNvSpPr/>
              <p:nvPr/>
            </p:nvSpPr>
            <p:spPr>
              <a:xfrm>
                <a:off x="3691172" y="4493895"/>
                <a:ext cx="13323" cy="13334"/>
              </a:xfrm>
              <a:custGeom>
                <a:rect b="b" l="l" r="r" t="t"/>
                <a:pathLst>
                  <a:path extrusionOk="0" h="13334" w="13323">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66" name="Google Shape;1166;p20"/>
              <p:cNvSpPr/>
              <p:nvPr/>
            </p:nvSpPr>
            <p:spPr>
              <a:xfrm>
                <a:off x="4868367" y="4566284"/>
                <a:ext cx="926910" cy="453390"/>
              </a:xfrm>
              <a:custGeom>
                <a:rect b="b" l="l" r="r" t="t"/>
                <a:pathLst>
                  <a:path extrusionOk="0" h="453390" w="926910">
                    <a:moveTo>
                      <a:pt x="651883" y="405765"/>
                    </a:moveTo>
                    <a:lnTo>
                      <a:pt x="926910" y="0"/>
                    </a:lnTo>
                    <a:lnTo>
                      <a:pt x="414921" y="184785"/>
                    </a:lnTo>
                    <a:lnTo>
                      <a:pt x="0" y="453390"/>
                    </a:lnTo>
                    <a:close/>
                  </a:path>
                </a:pathLst>
              </a:custGeom>
              <a:noFill/>
              <a:ln cap="rnd"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67" name="Google Shape;1167;p20"/>
              <p:cNvSpPr/>
              <p:nvPr/>
            </p:nvSpPr>
            <p:spPr>
              <a:xfrm>
                <a:off x="4688504" y="4451032"/>
                <a:ext cx="594783" cy="568642"/>
              </a:xfrm>
              <a:custGeom>
                <a:rect b="b" l="l" r="r" t="t"/>
                <a:pathLst>
                  <a:path extrusionOk="0" h="568642" w="594783">
                    <a:moveTo>
                      <a:pt x="258850" y="0"/>
                    </a:moveTo>
                    <a:lnTo>
                      <a:pt x="0" y="425768"/>
                    </a:lnTo>
                    <a:lnTo>
                      <a:pt x="179862" y="568643"/>
                    </a:lnTo>
                    <a:lnTo>
                      <a:pt x="594783" y="300038"/>
                    </a:lnTo>
                    <a:close/>
                  </a:path>
                </a:pathLst>
              </a:custGeom>
              <a:noFill/>
              <a:ln cap="rnd"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68" name="Google Shape;1168;p20"/>
              <p:cNvSpPr/>
              <p:nvPr/>
            </p:nvSpPr>
            <p:spPr>
              <a:xfrm>
                <a:off x="3939553" y="4679632"/>
                <a:ext cx="543394" cy="220980"/>
              </a:xfrm>
              <a:custGeom>
                <a:rect b="b" l="l" r="r" t="t"/>
                <a:pathLst>
                  <a:path extrusionOk="0" h="220980" w="543394">
                    <a:moveTo>
                      <a:pt x="271221" y="0"/>
                    </a:moveTo>
                    <a:lnTo>
                      <a:pt x="42824" y="53340"/>
                    </a:lnTo>
                    <a:lnTo>
                      <a:pt x="0" y="216218"/>
                    </a:lnTo>
                    <a:lnTo>
                      <a:pt x="543394" y="220980"/>
                    </a:lnTo>
                    <a:close/>
                  </a:path>
                </a:pathLst>
              </a:custGeom>
              <a:noFill/>
              <a:ln cap="rnd"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69" name="Google Shape;1169;p20"/>
              <p:cNvSpPr/>
              <p:nvPr/>
            </p:nvSpPr>
            <p:spPr>
              <a:xfrm>
                <a:off x="3542714" y="4718684"/>
                <a:ext cx="439663" cy="461009"/>
              </a:xfrm>
              <a:custGeom>
                <a:rect b="b" l="l" r="r" t="t"/>
                <a:pathLst>
                  <a:path extrusionOk="0" h="461009" w="439663">
                    <a:moveTo>
                      <a:pt x="0" y="0"/>
                    </a:moveTo>
                    <a:lnTo>
                      <a:pt x="439664" y="14288"/>
                    </a:lnTo>
                    <a:lnTo>
                      <a:pt x="396839" y="177165"/>
                    </a:lnTo>
                    <a:lnTo>
                      <a:pt x="0" y="461010"/>
                    </a:lnTo>
                    <a:close/>
                  </a:path>
                </a:pathLst>
              </a:custGeom>
              <a:noFill/>
              <a:ln cap="rnd"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70" name="Google Shape;1170;p20"/>
              <p:cNvSpPr/>
              <p:nvPr/>
            </p:nvSpPr>
            <p:spPr>
              <a:xfrm>
                <a:off x="4476286" y="4893945"/>
                <a:ext cx="13323" cy="13334"/>
              </a:xfrm>
              <a:custGeom>
                <a:rect b="b" l="l" r="r" t="t"/>
                <a:pathLst>
                  <a:path extrusionOk="0" h="13334" w="13323">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71" name="Google Shape;1171;p20"/>
              <p:cNvSpPr/>
              <p:nvPr/>
            </p:nvSpPr>
            <p:spPr>
              <a:xfrm>
                <a:off x="4683746" y="4869180"/>
                <a:ext cx="13323" cy="13334"/>
              </a:xfrm>
              <a:custGeom>
                <a:rect b="b" l="l" r="r" t="t"/>
                <a:pathLst>
                  <a:path extrusionOk="0" h="13334" w="13323">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72" name="Google Shape;1172;p20"/>
              <p:cNvSpPr/>
              <p:nvPr/>
            </p:nvSpPr>
            <p:spPr>
              <a:xfrm>
                <a:off x="3932891" y="4889182"/>
                <a:ext cx="13323" cy="13334"/>
              </a:xfrm>
              <a:custGeom>
                <a:rect b="b" l="l" r="r" t="t"/>
                <a:pathLst>
                  <a:path extrusionOk="0" h="13334" w="13323">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73" name="Google Shape;1173;p20"/>
              <p:cNvSpPr/>
              <p:nvPr/>
            </p:nvSpPr>
            <p:spPr>
              <a:xfrm>
                <a:off x="3975716" y="4726305"/>
                <a:ext cx="13323" cy="13334"/>
              </a:xfrm>
              <a:custGeom>
                <a:rect b="b" l="l" r="r" t="t"/>
                <a:pathLst>
                  <a:path extrusionOk="0" h="13334" w="13323">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74" name="Google Shape;1174;p20"/>
              <p:cNvSpPr/>
              <p:nvPr/>
            </p:nvSpPr>
            <p:spPr>
              <a:xfrm>
                <a:off x="4204113" y="4672965"/>
                <a:ext cx="13323" cy="13334"/>
              </a:xfrm>
              <a:custGeom>
                <a:rect b="b" l="l" r="r" t="t"/>
                <a:pathLst>
                  <a:path extrusionOk="0" h="13334" w="13323">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75" name="Google Shape;1175;p20"/>
              <p:cNvSpPr/>
              <p:nvPr/>
            </p:nvSpPr>
            <p:spPr>
              <a:xfrm>
                <a:off x="4941644" y="4445317"/>
                <a:ext cx="13323" cy="13334"/>
              </a:xfrm>
              <a:custGeom>
                <a:rect b="b" l="l" r="r" t="t"/>
                <a:pathLst>
                  <a:path extrusionOk="0" h="13334" w="13323">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76" name="Google Shape;1176;p20"/>
              <p:cNvSpPr/>
              <p:nvPr/>
            </p:nvSpPr>
            <p:spPr>
              <a:xfrm>
                <a:off x="5276626" y="4744402"/>
                <a:ext cx="13323" cy="13334"/>
              </a:xfrm>
              <a:custGeom>
                <a:rect b="b" l="l" r="r" t="t"/>
                <a:pathLst>
                  <a:path extrusionOk="0" h="13334" w="13323">
                    <a:moveTo>
                      <a:pt x="13323" y="6667"/>
                    </a:moveTo>
                    <a:cubicBezTo>
                      <a:pt x="13323" y="10350"/>
                      <a:pt x="10340" y="13335"/>
                      <a:pt x="6661" y="13335"/>
                    </a:cubicBezTo>
                    <a:cubicBezTo>
                      <a:pt x="2982" y="13335"/>
                      <a:pt x="0" y="10350"/>
                      <a:pt x="0" y="6667"/>
                    </a:cubicBezTo>
                    <a:cubicBezTo>
                      <a:pt x="0" y="2985"/>
                      <a:pt x="2982" y="0"/>
                      <a:pt x="6661" y="0"/>
                    </a:cubicBezTo>
                    <a:cubicBezTo>
                      <a:pt x="10340" y="0"/>
                      <a:pt x="13323" y="2985"/>
                      <a:pt x="13323" y="6667"/>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77" name="Google Shape;1177;p20"/>
              <p:cNvSpPr/>
              <p:nvPr/>
            </p:nvSpPr>
            <p:spPr>
              <a:xfrm>
                <a:off x="5788615" y="4556760"/>
                <a:ext cx="13323" cy="13334"/>
              </a:xfrm>
              <a:custGeom>
                <a:rect b="b" l="l" r="r" t="t"/>
                <a:pathLst>
                  <a:path extrusionOk="0" h="13334" w="13323">
                    <a:moveTo>
                      <a:pt x="13323" y="6668"/>
                    </a:moveTo>
                    <a:cubicBezTo>
                      <a:pt x="13323" y="10350"/>
                      <a:pt x="10341" y="13335"/>
                      <a:pt x="6662" y="13335"/>
                    </a:cubicBezTo>
                    <a:cubicBezTo>
                      <a:pt x="2982" y="13335"/>
                      <a:pt x="0" y="10350"/>
                      <a:pt x="0" y="6668"/>
                    </a:cubicBezTo>
                    <a:cubicBezTo>
                      <a:pt x="0" y="2985"/>
                      <a:pt x="2982" y="0"/>
                      <a:pt x="6662" y="0"/>
                    </a:cubicBezTo>
                    <a:cubicBezTo>
                      <a:pt x="10341" y="0"/>
                      <a:pt x="13323" y="2985"/>
                      <a:pt x="13323" y="6668"/>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78" name="Google Shape;1178;p20"/>
              <p:cNvSpPr/>
              <p:nvPr/>
            </p:nvSpPr>
            <p:spPr>
              <a:xfrm>
                <a:off x="5513588" y="4966335"/>
                <a:ext cx="13323" cy="13334"/>
              </a:xfrm>
              <a:custGeom>
                <a:rect b="b" l="l" r="r" t="t"/>
                <a:pathLst>
                  <a:path extrusionOk="0" h="13334" w="13323">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79" name="Google Shape;1179;p20"/>
              <p:cNvSpPr/>
              <p:nvPr/>
            </p:nvSpPr>
            <p:spPr>
              <a:xfrm>
                <a:off x="4861705" y="5013007"/>
                <a:ext cx="13323" cy="13334"/>
              </a:xfrm>
              <a:custGeom>
                <a:rect b="b" l="l" r="r" t="t"/>
                <a:pathLst>
                  <a:path extrusionOk="0" h="13334" w="13323">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180" name="Google Shape;1180;p20"/>
            <p:cNvSpPr/>
            <p:nvPr/>
          </p:nvSpPr>
          <p:spPr>
            <a:xfrm>
              <a:off x="2453985" y="2143824"/>
              <a:ext cx="2706928" cy="1652207"/>
            </a:xfrm>
            <a:custGeom>
              <a:rect b="b" l="l" r="r" t="t"/>
              <a:pathLst>
                <a:path extrusionOk="0" h="449580" w="736579">
                  <a:moveTo>
                    <a:pt x="736580" y="0"/>
                  </a:moveTo>
                  <a:lnTo>
                    <a:pt x="0" y="228600"/>
                  </a:lnTo>
                  <a:lnTo>
                    <a:pt x="272173" y="449580"/>
                  </a:lnTo>
                  <a:lnTo>
                    <a:pt x="477730" y="425768"/>
                  </a:lnTo>
                  <a:close/>
                </a:path>
              </a:pathLst>
            </a:custGeom>
            <a:noFill/>
            <a:ln cap="rnd"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81" name="Google Shape;1181;p20"/>
            <p:cNvSpPr/>
            <p:nvPr/>
          </p:nvSpPr>
          <p:spPr>
            <a:xfrm>
              <a:off x="7265520" y="2567318"/>
              <a:ext cx="1878061" cy="1778222"/>
            </a:xfrm>
            <a:custGeom>
              <a:rect b="b" l="l" r="r" t="t"/>
              <a:pathLst>
                <a:path extrusionOk="0" h="483870" w="511037">
                  <a:moveTo>
                    <a:pt x="275028" y="0"/>
                  </a:moveTo>
                  <a:lnTo>
                    <a:pt x="511038" y="150495"/>
                  </a:lnTo>
                  <a:lnTo>
                    <a:pt x="511038" y="483870"/>
                  </a:lnTo>
                  <a:lnTo>
                    <a:pt x="0" y="405765"/>
                  </a:lnTo>
                  <a:close/>
                </a:path>
              </a:pathLst>
            </a:custGeom>
            <a:noFill/>
            <a:ln cap="rnd"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182" name="Google Shape;1182;p20"/>
          <p:cNvSpPr txBox="1"/>
          <p:nvPr>
            <p:ph type="title"/>
          </p:nvPr>
        </p:nvSpPr>
        <p:spPr>
          <a:xfrm>
            <a:off x="4062787" y="1817700"/>
            <a:ext cx="3593400" cy="625200"/>
          </a:xfrm>
          <a:prstGeom prst="rect">
            <a:avLst/>
          </a:prstGeom>
        </p:spPr>
        <p:txBody>
          <a:bodyPr anchorCtr="0" anchor="b" bIns="91425" lIns="91425" spcFirstLastPara="1" rIns="91425" wrap="square" tIns="91425">
            <a:noAutofit/>
          </a:bodyPr>
          <a:lstStyle>
            <a:lvl1pPr lvl="0" rtl="0" algn="r">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183" name="Google Shape;1183;p20"/>
          <p:cNvSpPr txBox="1"/>
          <p:nvPr>
            <p:ph idx="1" type="subTitle"/>
          </p:nvPr>
        </p:nvSpPr>
        <p:spPr>
          <a:xfrm>
            <a:off x="4062962" y="2443050"/>
            <a:ext cx="3593400" cy="9579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84" name="Google Shape;1184;p20"/>
          <p:cNvSpPr/>
          <p:nvPr>
            <p:ph idx="2" type="pic"/>
          </p:nvPr>
        </p:nvSpPr>
        <p:spPr>
          <a:xfrm>
            <a:off x="1619262" y="849325"/>
            <a:ext cx="1571700" cy="3176100"/>
          </a:xfrm>
          <a:prstGeom prst="rect">
            <a:avLst/>
          </a:prstGeom>
          <a:noFill/>
          <a:ln>
            <a:noFill/>
          </a:ln>
        </p:spPr>
      </p:sp>
      <p:grpSp>
        <p:nvGrpSpPr>
          <p:cNvPr id="1185" name="Google Shape;1185;p20"/>
          <p:cNvGrpSpPr/>
          <p:nvPr/>
        </p:nvGrpSpPr>
        <p:grpSpPr>
          <a:xfrm flipH="1">
            <a:off x="-675" y="-679460"/>
            <a:ext cx="9238997" cy="2003917"/>
            <a:chOff x="-679" y="-821592"/>
            <a:chExt cx="9238997" cy="1689074"/>
          </a:xfrm>
        </p:grpSpPr>
        <p:grpSp>
          <p:nvGrpSpPr>
            <p:cNvPr id="1186" name="Google Shape;1186;p20"/>
            <p:cNvGrpSpPr/>
            <p:nvPr/>
          </p:nvGrpSpPr>
          <p:grpSpPr>
            <a:xfrm flipH="1" rot="10800000">
              <a:off x="-679" y="-821592"/>
              <a:ext cx="9144088" cy="1282645"/>
              <a:chOff x="2149076" y="3978078"/>
              <a:chExt cx="6995171" cy="1172865"/>
            </a:xfrm>
          </p:grpSpPr>
          <p:grpSp>
            <p:nvGrpSpPr>
              <p:cNvPr id="1187" name="Google Shape;1187;p20"/>
              <p:cNvGrpSpPr/>
              <p:nvPr/>
            </p:nvGrpSpPr>
            <p:grpSpPr>
              <a:xfrm flipH="1">
                <a:off x="4660505" y="3978078"/>
                <a:ext cx="4483742" cy="1165511"/>
                <a:chOff x="3225813" y="2142172"/>
                <a:chExt cx="2920624" cy="759142"/>
              </a:xfrm>
            </p:grpSpPr>
            <p:sp>
              <p:nvSpPr>
                <p:cNvPr id="1188" name="Google Shape;1188;p20"/>
                <p:cNvSpPr/>
                <p:nvPr/>
              </p:nvSpPr>
              <p:spPr>
                <a:xfrm>
                  <a:off x="5605898" y="2153602"/>
                  <a:ext cx="540538" cy="661987"/>
                </a:xfrm>
                <a:custGeom>
                  <a:rect b="b" l="l" r="r" t="t"/>
                  <a:pathLst>
                    <a:path extrusionOk="0" h="661987" w="540538">
                      <a:moveTo>
                        <a:pt x="0" y="0"/>
                      </a:moveTo>
                      <a:lnTo>
                        <a:pt x="540539" y="234315"/>
                      </a:lnTo>
                      <a:lnTo>
                        <a:pt x="190331" y="661988"/>
                      </a:lnTo>
                      <a:close/>
                    </a:path>
                  </a:pathLst>
                </a:custGeom>
                <a:solidFill>
                  <a:schemeClr val="dk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89" name="Google Shape;1189;p20"/>
                <p:cNvSpPr/>
                <p:nvPr/>
              </p:nvSpPr>
              <p:spPr>
                <a:xfrm>
                  <a:off x="3225813" y="2271712"/>
                  <a:ext cx="764177" cy="505777"/>
                </a:xfrm>
                <a:custGeom>
                  <a:rect b="b" l="l" r="r" t="t"/>
                  <a:pathLst>
                    <a:path extrusionOk="0" h="505777" w="764177">
                      <a:moveTo>
                        <a:pt x="0" y="505778"/>
                      </a:moveTo>
                      <a:lnTo>
                        <a:pt x="764178" y="0"/>
                      </a:lnTo>
                      <a:lnTo>
                        <a:pt x="639511" y="327660"/>
                      </a:lnTo>
                      <a:close/>
                    </a:path>
                  </a:pathLst>
                </a:custGeom>
                <a:solidFill>
                  <a:schemeClr val="dk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90" name="Google Shape;1190;p20"/>
                <p:cNvSpPr/>
                <p:nvPr/>
              </p:nvSpPr>
              <p:spPr>
                <a:xfrm>
                  <a:off x="3989991" y="2271712"/>
                  <a:ext cx="262656" cy="386715"/>
                </a:xfrm>
                <a:custGeom>
                  <a:rect b="b" l="l" r="r" t="t"/>
                  <a:pathLst>
                    <a:path extrusionOk="0" h="386715" w="262656">
                      <a:moveTo>
                        <a:pt x="262656" y="20955"/>
                      </a:moveTo>
                      <a:lnTo>
                        <a:pt x="157023" y="386715"/>
                      </a:lnTo>
                      <a:lnTo>
                        <a:pt x="0" y="0"/>
                      </a:lnTo>
                      <a:close/>
                    </a:path>
                  </a:pathLst>
                </a:custGeom>
                <a:solidFill>
                  <a:schemeClr val="dk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91" name="Google Shape;1191;p20"/>
                <p:cNvSpPr/>
                <p:nvPr/>
              </p:nvSpPr>
              <p:spPr>
                <a:xfrm>
                  <a:off x="4147013" y="2212657"/>
                  <a:ext cx="415872" cy="445770"/>
                </a:xfrm>
                <a:custGeom>
                  <a:rect b="b" l="l" r="r" t="t"/>
                  <a:pathLst>
                    <a:path extrusionOk="0" h="445770" w="415872">
                      <a:moveTo>
                        <a:pt x="415872" y="0"/>
                      </a:moveTo>
                      <a:lnTo>
                        <a:pt x="0" y="445770"/>
                      </a:lnTo>
                      <a:lnTo>
                        <a:pt x="105634" y="80010"/>
                      </a:lnTo>
                      <a:close/>
                    </a:path>
                  </a:pathLst>
                </a:custGeom>
                <a:solidFill>
                  <a:schemeClr val="dk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92" name="Google Shape;1192;p20"/>
                <p:cNvSpPr/>
                <p:nvPr/>
              </p:nvSpPr>
              <p:spPr>
                <a:xfrm>
                  <a:off x="4562886" y="2212657"/>
                  <a:ext cx="644269" cy="677227"/>
                </a:xfrm>
                <a:custGeom>
                  <a:rect b="b" l="l" r="r" t="t"/>
                  <a:pathLst>
                    <a:path extrusionOk="0" h="677227" w="644269">
                      <a:moveTo>
                        <a:pt x="441567" y="294322"/>
                      </a:moveTo>
                      <a:lnTo>
                        <a:pt x="644269" y="677227"/>
                      </a:lnTo>
                      <a:lnTo>
                        <a:pt x="0" y="0"/>
                      </a:lnTo>
                      <a:close/>
                    </a:path>
                  </a:pathLst>
                </a:custGeom>
                <a:solidFill>
                  <a:schemeClr val="dk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93" name="Google Shape;1193;p20"/>
                <p:cNvSpPr/>
                <p:nvPr/>
              </p:nvSpPr>
              <p:spPr>
                <a:xfrm>
                  <a:off x="5004453" y="2153602"/>
                  <a:ext cx="601445" cy="736282"/>
                </a:xfrm>
                <a:custGeom>
                  <a:rect b="b" l="l" r="r" t="t"/>
                  <a:pathLst>
                    <a:path extrusionOk="0" h="736282" w="601445">
                      <a:moveTo>
                        <a:pt x="601445" y="0"/>
                      </a:moveTo>
                      <a:lnTo>
                        <a:pt x="202702" y="736282"/>
                      </a:lnTo>
                      <a:lnTo>
                        <a:pt x="0" y="353378"/>
                      </a:lnTo>
                      <a:close/>
                    </a:path>
                  </a:pathLst>
                </a:custGeom>
                <a:solidFill>
                  <a:schemeClr val="dk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94" name="Google Shape;1194;p20"/>
                <p:cNvSpPr/>
                <p:nvPr/>
              </p:nvSpPr>
              <p:spPr>
                <a:xfrm>
                  <a:off x="5207155" y="2153602"/>
                  <a:ext cx="433002" cy="736282"/>
                </a:xfrm>
                <a:custGeom>
                  <a:rect b="b" l="l" r="r" t="t"/>
                  <a:pathLst>
                    <a:path extrusionOk="0" h="736282" w="433002">
                      <a:moveTo>
                        <a:pt x="433002" y="412432"/>
                      </a:moveTo>
                      <a:lnTo>
                        <a:pt x="398743" y="0"/>
                      </a:lnTo>
                      <a:lnTo>
                        <a:pt x="0" y="736282"/>
                      </a:lnTo>
                      <a:close/>
                    </a:path>
                  </a:pathLst>
                </a:custGeom>
                <a:solidFill>
                  <a:schemeClr val="dk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95" name="Google Shape;1195;p20"/>
                <p:cNvSpPr/>
                <p:nvPr/>
              </p:nvSpPr>
              <p:spPr>
                <a:xfrm>
                  <a:off x="3225813" y="2271712"/>
                  <a:ext cx="764177" cy="505777"/>
                </a:xfrm>
                <a:custGeom>
                  <a:rect b="b" l="l" r="r" t="t"/>
                  <a:pathLst>
                    <a:path extrusionOk="0" h="505777" w="764177">
                      <a:moveTo>
                        <a:pt x="764178" y="0"/>
                      </a:moveTo>
                      <a:lnTo>
                        <a:pt x="295013" y="125730"/>
                      </a:lnTo>
                      <a:lnTo>
                        <a:pt x="0" y="505778"/>
                      </a:lnTo>
                      <a:close/>
                    </a:path>
                  </a:pathLst>
                </a:custGeom>
                <a:solidFill>
                  <a:schemeClr val="dk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96" name="Google Shape;1196;p20"/>
                <p:cNvSpPr/>
                <p:nvPr/>
              </p:nvSpPr>
              <p:spPr>
                <a:xfrm>
                  <a:off x="3865324" y="2271712"/>
                  <a:ext cx="281689" cy="386715"/>
                </a:xfrm>
                <a:custGeom>
                  <a:rect b="b" l="l" r="r" t="t"/>
                  <a:pathLst>
                    <a:path extrusionOk="0" h="386715" w="281689">
                      <a:moveTo>
                        <a:pt x="281689" y="386715"/>
                      </a:moveTo>
                      <a:lnTo>
                        <a:pt x="0" y="327660"/>
                      </a:lnTo>
                      <a:lnTo>
                        <a:pt x="124667" y="0"/>
                      </a:lnTo>
                      <a:close/>
                    </a:path>
                  </a:pathLst>
                </a:custGeom>
                <a:solidFill>
                  <a:schemeClr val="dk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97" name="Google Shape;1197;p20"/>
                <p:cNvSpPr/>
                <p:nvPr/>
              </p:nvSpPr>
              <p:spPr>
                <a:xfrm>
                  <a:off x="5605898" y="2153602"/>
                  <a:ext cx="190330" cy="661987"/>
                </a:xfrm>
                <a:custGeom>
                  <a:rect b="b" l="l" r="r" t="t"/>
                  <a:pathLst>
                    <a:path extrusionOk="0" h="661987" w="190330">
                      <a:moveTo>
                        <a:pt x="190331" y="661988"/>
                      </a:moveTo>
                      <a:lnTo>
                        <a:pt x="0" y="0"/>
                      </a:lnTo>
                      <a:lnTo>
                        <a:pt x="34260" y="412432"/>
                      </a:lnTo>
                      <a:close/>
                    </a:path>
                  </a:pathLst>
                </a:custGeom>
                <a:solidFill>
                  <a:schemeClr val="dk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98" name="Google Shape;1198;p20"/>
                <p:cNvSpPr/>
                <p:nvPr/>
              </p:nvSpPr>
              <p:spPr>
                <a:xfrm>
                  <a:off x="4147013" y="2212657"/>
                  <a:ext cx="415872" cy="445770"/>
                </a:xfrm>
                <a:custGeom>
                  <a:rect b="b" l="l" r="r" t="t"/>
                  <a:pathLst>
                    <a:path extrusionOk="0" h="445770" w="415872">
                      <a:moveTo>
                        <a:pt x="415872" y="0"/>
                      </a:moveTo>
                      <a:lnTo>
                        <a:pt x="374952" y="345758"/>
                      </a:lnTo>
                      <a:lnTo>
                        <a:pt x="0" y="445770"/>
                      </a:lnTo>
                      <a:close/>
                    </a:path>
                  </a:pathLst>
                </a:custGeom>
                <a:solidFill>
                  <a:schemeClr val="dk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99" name="Google Shape;1199;p20"/>
                <p:cNvSpPr/>
                <p:nvPr/>
              </p:nvSpPr>
              <p:spPr>
                <a:xfrm>
                  <a:off x="4521965" y="2212657"/>
                  <a:ext cx="685190" cy="677227"/>
                </a:xfrm>
                <a:custGeom>
                  <a:rect b="b" l="l" r="r" t="t"/>
                  <a:pathLst>
                    <a:path extrusionOk="0" h="677227" w="685190">
                      <a:moveTo>
                        <a:pt x="685190" y="677227"/>
                      </a:moveTo>
                      <a:lnTo>
                        <a:pt x="0" y="345758"/>
                      </a:lnTo>
                      <a:lnTo>
                        <a:pt x="40921" y="0"/>
                      </a:lnTo>
                      <a:close/>
                    </a:path>
                  </a:pathLst>
                </a:custGeom>
                <a:solidFill>
                  <a:schemeClr val="dk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00" name="Google Shape;1200;p20"/>
                <p:cNvSpPr/>
                <p:nvPr/>
              </p:nvSpPr>
              <p:spPr>
                <a:xfrm>
                  <a:off x="3225813" y="2218372"/>
                  <a:ext cx="764177" cy="179069"/>
                </a:xfrm>
                <a:custGeom>
                  <a:rect b="b" l="l" r="r" t="t"/>
                  <a:pathLst>
                    <a:path extrusionOk="0" h="179069" w="764177">
                      <a:moveTo>
                        <a:pt x="0" y="0"/>
                      </a:moveTo>
                      <a:lnTo>
                        <a:pt x="764178" y="53340"/>
                      </a:lnTo>
                      <a:lnTo>
                        <a:pt x="295013" y="179070"/>
                      </a:lnTo>
                      <a:close/>
                    </a:path>
                  </a:pathLst>
                </a:custGeom>
                <a:solidFill>
                  <a:schemeClr val="dk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01" name="Google Shape;1201;p20"/>
                <p:cNvSpPr/>
                <p:nvPr/>
              </p:nvSpPr>
              <p:spPr>
                <a:xfrm>
                  <a:off x="3225813" y="2218372"/>
                  <a:ext cx="295012" cy="559117"/>
                </a:xfrm>
                <a:custGeom>
                  <a:rect b="b" l="l" r="r" t="t"/>
                  <a:pathLst>
                    <a:path extrusionOk="0" h="559117" w="295012">
                      <a:moveTo>
                        <a:pt x="0" y="559118"/>
                      </a:moveTo>
                      <a:lnTo>
                        <a:pt x="0" y="0"/>
                      </a:lnTo>
                      <a:lnTo>
                        <a:pt x="295013" y="179070"/>
                      </a:lnTo>
                      <a:close/>
                    </a:path>
                  </a:pathLst>
                </a:custGeom>
                <a:solidFill>
                  <a:schemeClr val="dk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02" name="Google Shape;1202;p20"/>
                <p:cNvSpPr/>
                <p:nvPr/>
              </p:nvSpPr>
              <p:spPr>
                <a:xfrm>
                  <a:off x="5796229" y="2387917"/>
                  <a:ext cx="350208" cy="427672"/>
                </a:xfrm>
                <a:custGeom>
                  <a:rect b="b" l="l" r="r" t="t"/>
                  <a:pathLst>
                    <a:path extrusionOk="0" h="427672" w="350208">
                      <a:moveTo>
                        <a:pt x="0" y="427673"/>
                      </a:moveTo>
                      <a:lnTo>
                        <a:pt x="350208" y="352425"/>
                      </a:lnTo>
                      <a:lnTo>
                        <a:pt x="350208" y="0"/>
                      </a:lnTo>
                      <a:close/>
                    </a:path>
                  </a:pathLst>
                </a:custGeom>
                <a:solidFill>
                  <a:schemeClr val="dk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03" name="Google Shape;1203;p20"/>
                <p:cNvSpPr/>
                <p:nvPr/>
              </p:nvSpPr>
              <p:spPr>
                <a:xfrm>
                  <a:off x="3978322" y="2260033"/>
                  <a:ext cx="23336" cy="23357"/>
                </a:xfrm>
                <a:custGeom>
                  <a:rect b="b" l="l" r="r" t="t"/>
                  <a:pathLst>
                    <a:path extrusionOk="0" h="23357" w="23336">
                      <a:moveTo>
                        <a:pt x="20233" y="3106"/>
                      </a:moveTo>
                      <a:cubicBezTo>
                        <a:pt x="29750" y="15489"/>
                        <a:pt x="15475" y="29776"/>
                        <a:pt x="3104" y="20251"/>
                      </a:cubicBezTo>
                      <a:cubicBezTo>
                        <a:pt x="-6413" y="7869"/>
                        <a:pt x="7862" y="-6419"/>
                        <a:pt x="20233" y="3106"/>
                      </a:cubicBezTo>
                      <a:close/>
                    </a:path>
                  </a:pathLst>
                </a:custGeom>
                <a:solidFill>
                  <a:schemeClr val="dk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04" name="Google Shape;1204;p20"/>
                <p:cNvSpPr/>
                <p:nvPr/>
              </p:nvSpPr>
              <p:spPr>
                <a:xfrm>
                  <a:off x="3509406" y="2386012"/>
                  <a:ext cx="22839" cy="22859"/>
                </a:xfrm>
                <a:custGeom>
                  <a:rect b="b" l="l" r="r" t="t"/>
                  <a:pathLst>
                    <a:path extrusionOk="0" h="22859" w="22839">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dk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05" name="Google Shape;1205;p20"/>
                <p:cNvSpPr/>
                <p:nvPr/>
              </p:nvSpPr>
              <p:spPr>
                <a:xfrm>
                  <a:off x="3854856" y="2590800"/>
                  <a:ext cx="22839" cy="22859"/>
                </a:xfrm>
                <a:custGeom>
                  <a:rect b="b" l="l" r="r" t="t"/>
                  <a:pathLst>
                    <a:path extrusionOk="0" h="22859" w="22839">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06" name="Google Shape;1206;p20"/>
                <p:cNvSpPr/>
                <p:nvPr/>
              </p:nvSpPr>
              <p:spPr>
                <a:xfrm>
                  <a:off x="4136545" y="2649855"/>
                  <a:ext cx="22839" cy="22859"/>
                </a:xfrm>
                <a:custGeom>
                  <a:rect b="b" l="l" r="r" t="t"/>
                  <a:pathLst>
                    <a:path extrusionOk="0" h="22859" w="22839">
                      <a:moveTo>
                        <a:pt x="22840" y="11430"/>
                      </a:moveTo>
                      <a:cubicBezTo>
                        <a:pt x="22840" y="17742"/>
                        <a:pt x="17727" y="22860"/>
                        <a:pt x="11420" y="22860"/>
                      </a:cubicBezTo>
                      <a:cubicBezTo>
                        <a:pt x="5113" y="22860"/>
                        <a:pt x="0" y="17742"/>
                        <a:pt x="0" y="11430"/>
                      </a:cubicBezTo>
                      <a:cubicBezTo>
                        <a:pt x="0" y="5117"/>
                        <a:pt x="5113" y="0"/>
                        <a:pt x="11420" y="0"/>
                      </a:cubicBezTo>
                      <a:cubicBezTo>
                        <a:pt x="17727" y="0"/>
                        <a:pt x="22840" y="5117"/>
                        <a:pt x="22840" y="1143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07" name="Google Shape;1207;p20"/>
                <p:cNvSpPr/>
                <p:nvPr/>
              </p:nvSpPr>
              <p:spPr>
                <a:xfrm>
                  <a:off x="4238372" y="2280285"/>
                  <a:ext cx="22839" cy="22859"/>
                </a:xfrm>
                <a:custGeom>
                  <a:rect b="b" l="l" r="r" t="t"/>
                  <a:pathLst>
                    <a:path extrusionOk="0" h="22859" w="22839">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dk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08" name="Google Shape;1208;p20"/>
                <p:cNvSpPr/>
                <p:nvPr/>
              </p:nvSpPr>
              <p:spPr>
                <a:xfrm>
                  <a:off x="4550219" y="2203757"/>
                  <a:ext cx="23431" cy="23514"/>
                </a:xfrm>
                <a:custGeom>
                  <a:rect b="b" l="l" r="r" t="t"/>
                  <a:pathLst>
                    <a:path extrusionOk="0" h="23514" w="23431">
                      <a:moveTo>
                        <a:pt x="23135" y="9852"/>
                      </a:moveTo>
                      <a:cubicBezTo>
                        <a:pt x="25039" y="18425"/>
                        <a:pt x="17425" y="25092"/>
                        <a:pt x="9812" y="23187"/>
                      </a:cubicBezTo>
                      <a:cubicBezTo>
                        <a:pt x="5054" y="22235"/>
                        <a:pt x="1247" y="18425"/>
                        <a:pt x="296" y="13662"/>
                      </a:cubicBezTo>
                      <a:cubicBezTo>
                        <a:pt x="-1608" y="5090"/>
                        <a:pt x="6006" y="-1578"/>
                        <a:pt x="13619" y="327"/>
                      </a:cubicBezTo>
                      <a:cubicBezTo>
                        <a:pt x="18377" y="1280"/>
                        <a:pt x="22184" y="5090"/>
                        <a:pt x="23135" y="9852"/>
                      </a:cubicBezTo>
                      <a:close/>
                    </a:path>
                  </a:pathLst>
                </a:custGeom>
                <a:solidFill>
                  <a:schemeClr val="dk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09" name="Google Shape;1209;p20"/>
                <p:cNvSpPr/>
                <p:nvPr/>
              </p:nvSpPr>
              <p:spPr>
                <a:xfrm>
                  <a:off x="4510545" y="2546985"/>
                  <a:ext cx="22839" cy="22859"/>
                </a:xfrm>
                <a:custGeom>
                  <a:rect b="b" l="l" r="r" t="t"/>
                  <a:pathLst>
                    <a:path extrusionOk="0" h="22859" w="22839">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10" name="Google Shape;1210;p20"/>
                <p:cNvSpPr/>
                <p:nvPr/>
              </p:nvSpPr>
              <p:spPr>
                <a:xfrm>
                  <a:off x="5195735" y="2878455"/>
                  <a:ext cx="22839" cy="22859"/>
                </a:xfrm>
                <a:custGeom>
                  <a:rect b="b" l="l" r="r" t="t"/>
                  <a:pathLst>
                    <a:path extrusionOk="0" h="22859" w="22839">
                      <a:moveTo>
                        <a:pt x="22840" y="11430"/>
                      </a:moveTo>
                      <a:cubicBezTo>
                        <a:pt x="22840" y="17742"/>
                        <a:pt x="17727" y="22860"/>
                        <a:pt x="11420" y="22860"/>
                      </a:cubicBezTo>
                      <a:cubicBezTo>
                        <a:pt x="5113" y="22860"/>
                        <a:pt x="0" y="17742"/>
                        <a:pt x="0" y="11430"/>
                      </a:cubicBezTo>
                      <a:cubicBezTo>
                        <a:pt x="0" y="5117"/>
                        <a:pt x="5113" y="0"/>
                        <a:pt x="11420" y="0"/>
                      </a:cubicBezTo>
                      <a:cubicBezTo>
                        <a:pt x="17727" y="0"/>
                        <a:pt x="22840" y="5117"/>
                        <a:pt x="22840" y="1143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11" name="Google Shape;1211;p20"/>
                <p:cNvSpPr/>
                <p:nvPr/>
              </p:nvSpPr>
              <p:spPr>
                <a:xfrm>
                  <a:off x="4993033" y="2495550"/>
                  <a:ext cx="22839" cy="22859"/>
                </a:xfrm>
                <a:custGeom>
                  <a:rect b="b" l="l" r="r" t="t"/>
                  <a:pathLst>
                    <a:path extrusionOk="0" h="22859" w="22839">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12" name="Google Shape;1212;p20"/>
                <p:cNvSpPr/>
                <p:nvPr/>
              </p:nvSpPr>
              <p:spPr>
                <a:xfrm>
                  <a:off x="5594478" y="2142172"/>
                  <a:ext cx="22839" cy="22860"/>
                </a:xfrm>
                <a:custGeom>
                  <a:rect b="b" l="l" r="r" t="t"/>
                  <a:pathLst>
                    <a:path extrusionOk="0" h="22860" w="22839">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dk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13" name="Google Shape;1213;p20"/>
                <p:cNvSpPr/>
                <p:nvPr/>
              </p:nvSpPr>
              <p:spPr>
                <a:xfrm>
                  <a:off x="5628738" y="2554605"/>
                  <a:ext cx="22839" cy="22859"/>
                </a:xfrm>
                <a:custGeom>
                  <a:rect b="b" l="l" r="r" t="t"/>
                  <a:pathLst>
                    <a:path extrusionOk="0" h="22859" w="22839">
                      <a:moveTo>
                        <a:pt x="22840" y="11430"/>
                      </a:moveTo>
                      <a:cubicBezTo>
                        <a:pt x="22840" y="17742"/>
                        <a:pt x="17727" y="22860"/>
                        <a:pt x="11420" y="22860"/>
                      </a:cubicBezTo>
                      <a:cubicBezTo>
                        <a:pt x="5113" y="22860"/>
                        <a:pt x="0" y="17742"/>
                        <a:pt x="0" y="11430"/>
                      </a:cubicBezTo>
                      <a:cubicBezTo>
                        <a:pt x="0" y="5117"/>
                        <a:pt x="5113" y="0"/>
                        <a:pt x="11420" y="0"/>
                      </a:cubicBezTo>
                      <a:cubicBezTo>
                        <a:pt x="17727" y="0"/>
                        <a:pt x="22840" y="5117"/>
                        <a:pt x="22840" y="1143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14" name="Google Shape;1214;p20"/>
                <p:cNvSpPr/>
                <p:nvPr/>
              </p:nvSpPr>
              <p:spPr>
                <a:xfrm>
                  <a:off x="5784809" y="2804160"/>
                  <a:ext cx="22839" cy="22859"/>
                </a:xfrm>
                <a:custGeom>
                  <a:rect b="b" l="l" r="r" t="t"/>
                  <a:pathLst>
                    <a:path extrusionOk="0" h="22859" w="22839">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215" name="Google Shape;1215;p20"/>
              <p:cNvGrpSpPr/>
              <p:nvPr/>
            </p:nvGrpSpPr>
            <p:grpSpPr>
              <a:xfrm>
                <a:off x="2149076" y="3985432"/>
                <a:ext cx="2511421" cy="1165511"/>
                <a:chOff x="4510545" y="2142172"/>
                <a:chExt cx="1635892" cy="759142"/>
              </a:xfrm>
            </p:grpSpPr>
            <p:sp>
              <p:nvSpPr>
                <p:cNvPr id="1216" name="Google Shape;1216;p20"/>
                <p:cNvSpPr/>
                <p:nvPr/>
              </p:nvSpPr>
              <p:spPr>
                <a:xfrm>
                  <a:off x="5605898" y="2153602"/>
                  <a:ext cx="540538" cy="661987"/>
                </a:xfrm>
                <a:custGeom>
                  <a:rect b="b" l="l" r="r" t="t"/>
                  <a:pathLst>
                    <a:path extrusionOk="0" h="661987" w="540538">
                      <a:moveTo>
                        <a:pt x="0" y="0"/>
                      </a:moveTo>
                      <a:lnTo>
                        <a:pt x="540539" y="234315"/>
                      </a:lnTo>
                      <a:lnTo>
                        <a:pt x="190331" y="661988"/>
                      </a:lnTo>
                      <a:close/>
                    </a:path>
                  </a:pathLst>
                </a:custGeom>
                <a:solidFill>
                  <a:schemeClr val="dk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17" name="Google Shape;1217;p20"/>
                <p:cNvSpPr/>
                <p:nvPr/>
              </p:nvSpPr>
              <p:spPr>
                <a:xfrm>
                  <a:off x="4562886" y="2212657"/>
                  <a:ext cx="644269" cy="677227"/>
                </a:xfrm>
                <a:custGeom>
                  <a:rect b="b" l="l" r="r" t="t"/>
                  <a:pathLst>
                    <a:path extrusionOk="0" h="677227" w="644269">
                      <a:moveTo>
                        <a:pt x="441567" y="294322"/>
                      </a:moveTo>
                      <a:lnTo>
                        <a:pt x="644269" y="677227"/>
                      </a:lnTo>
                      <a:lnTo>
                        <a:pt x="0" y="0"/>
                      </a:lnTo>
                      <a:close/>
                    </a:path>
                  </a:pathLst>
                </a:custGeom>
                <a:solidFill>
                  <a:schemeClr val="dk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18" name="Google Shape;1218;p20"/>
                <p:cNvSpPr/>
                <p:nvPr/>
              </p:nvSpPr>
              <p:spPr>
                <a:xfrm>
                  <a:off x="5004453" y="2153602"/>
                  <a:ext cx="601445" cy="736282"/>
                </a:xfrm>
                <a:custGeom>
                  <a:rect b="b" l="l" r="r" t="t"/>
                  <a:pathLst>
                    <a:path extrusionOk="0" h="736282" w="601445">
                      <a:moveTo>
                        <a:pt x="601445" y="0"/>
                      </a:moveTo>
                      <a:lnTo>
                        <a:pt x="202702" y="736282"/>
                      </a:lnTo>
                      <a:lnTo>
                        <a:pt x="0" y="353378"/>
                      </a:lnTo>
                      <a:close/>
                    </a:path>
                  </a:pathLst>
                </a:custGeom>
                <a:solidFill>
                  <a:schemeClr val="dk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19" name="Google Shape;1219;p20"/>
                <p:cNvSpPr/>
                <p:nvPr/>
              </p:nvSpPr>
              <p:spPr>
                <a:xfrm>
                  <a:off x="5207155" y="2153602"/>
                  <a:ext cx="433002" cy="736282"/>
                </a:xfrm>
                <a:custGeom>
                  <a:rect b="b" l="l" r="r" t="t"/>
                  <a:pathLst>
                    <a:path extrusionOk="0" h="736282" w="433002">
                      <a:moveTo>
                        <a:pt x="433002" y="412432"/>
                      </a:moveTo>
                      <a:lnTo>
                        <a:pt x="398743" y="0"/>
                      </a:lnTo>
                      <a:lnTo>
                        <a:pt x="0" y="736282"/>
                      </a:lnTo>
                      <a:close/>
                    </a:path>
                  </a:pathLst>
                </a:custGeom>
                <a:solidFill>
                  <a:schemeClr val="dk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20" name="Google Shape;1220;p20"/>
                <p:cNvSpPr/>
                <p:nvPr/>
              </p:nvSpPr>
              <p:spPr>
                <a:xfrm>
                  <a:off x="5605898" y="2153602"/>
                  <a:ext cx="190330" cy="661987"/>
                </a:xfrm>
                <a:custGeom>
                  <a:rect b="b" l="l" r="r" t="t"/>
                  <a:pathLst>
                    <a:path extrusionOk="0" h="661987" w="190330">
                      <a:moveTo>
                        <a:pt x="190331" y="661988"/>
                      </a:moveTo>
                      <a:lnTo>
                        <a:pt x="0" y="0"/>
                      </a:lnTo>
                      <a:lnTo>
                        <a:pt x="34260" y="412432"/>
                      </a:lnTo>
                      <a:close/>
                    </a:path>
                  </a:pathLst>
                </a:custGeom>
                <a:solidFill>
                  <a:schemeClr val="dk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21" name="Google Shape;1221;p20"/>
                <p:cNvSpPr/>
                <p:nvPr/>
              </p:nvSpPr>
              <p:spPr>
                <a:xfrm>
                  <a:off x="4521965" y="2212657"/>
                  <a:ext cx="685190" cy="677227"/>
                </a:xfrm>
                <a:custGeom>
                  <a:rect b="b" l="l" r="r" t="t"/>
                  <a:pathLst>
                    <a:path extrusionOk="0" h="677227" w="685190">
                      <a:moveTo>
                        <a:pt x="685190" y="677227"/>
                      </a:moveTo>
                      <a:lnTo>
                        <a:pt x="0" y="345758"/>
                      </a:lnTo>
                      <a:lnTo>
                        <a:pt x="40921" y="0"/>
                      </a:lnTo>
                      <a:close/>
                    </a:path>
                  </a:pathLst>
                </a:custGeom>
                <a:solidFill>
                  <a:schemeClr val="dk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22" name="Google Shape;1222;p20"/>
                <p:cNvSpPr/>
                <p:nvPr/>
              </p:nvSpPr>
              <p:spPr>
                <a:xfrm>
                  <a:off x="5796229" y="2387917"/>
                  <a:ext cx="350208" cy="427672"/>
                </a:xfrm>
                <a:custGeom>
                  <a:rect b="b" l="l" r="r" t="t"/>
                  <a:pathLst>
                    <a:path extrusionOk="0" h="427672" w="350208">
                      <a:moveTo>
                        <a:pt x="0" y="427673"/>
                      </a:moveTo>
                      <a:lnTo>
                        <a:pt x="350208" y="352425"/>
                      </a:lnTo>
                      <a:lnTo>
                        <a:pt x="350208" y="0"/>
                      </a:lnTo>
                      <a:close/>
                    </a:path>
                  </a:pathLst>
                </a:custGeom>
                <a:solidFill>
                  <a:schemeClr val="dk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23" name="Google Shape;1223;p20"/>
                <p:cNvSpPr/>
                <p:nvPr/>
              </p:nvSpPr>
              <p:spPr>
                <a:xfrm>
                  <a:off x="4550219" y="2203757"/>
                  <a:ext cx="23431" cy="23514"/>
                </a:xfrm>
                <a:custGeom>
                  <a:rect b="b" l="l" r="r" t="t"/>
                  <a:pathLst>
                    <a:path extrusionOk="0" h="23514" w="23431">
                      <a:moveTo>
                        <a:pt x="23135" y="9852"/>
                      </a:moveTo>
                      <a:cubicBezTo>
                        <a:pt x="25039" y="18425"/>
                        <a:pt x="17425" y="25092"/>
                        <a:pt x="9812" y="23187"/>
                      </a:cubicBezTo>
                      <a:cubicBezTo>
                        <a:pt x="5054" y="22235"/>
                        <a:pt x="1247" y="18425"/>
                        <a:pt x="296" y="13662"/>
                      </a:cubicBezTo>
                      <a:cubicBezTo>
                        <a:pt x="-1608" y="5090"/>
                        <a:pt x="6006" y="-1578"/>
                        <a:pt x="13619" y="327"/>
                      </a:cubicBezTo>
                      <a:cubicBezTo>
                        <a:pt x="18377" y="1280"/>
                        <a:pt x="22184" y="5090"/>
                        <a:pt x="23135" y="9852"/>
                      </a:cubicBezTo>
                      <a:close/>
                    </a:path>
                  </a:pathLst>
                </a:custGeom>
                <a:solidFill>
                  <a:schemeClr val="dk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24" name="Google Shape;1224;p20"/>
                <p:cNvSpPr/>
                <p:nvPr/>
              </p:nvSpPr>
              <p:spPr>
                <a:xfrm>
                  <a:off x="4510545" y="2546985"/>
                  <a:ext cx="22839" cy="22859"/>
                </a:xfrm>
                <a:custGeom>
                  <a:rect b="b" l="l" r="r" t="t"/>
                  <a:pathLst>
                    <a:path extrusionOk="0" h="22859" w="22839">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25" name="Google Shape;1225;p20"/>
                <p:cNvSpPr/>
                <p:nvPr/>
              </p:nvSpPr>
              <p:spPr>
                <a:xfrm>
                  <a:off x="5195735" y="2878455"/>
                  <a:ext cx="22839" cy="22859"/>
                </a:xfrm>
                <a:custGeom>
                  <a:rect b="b" l="l" r="r" t="t"/>
                  <a:pathLst>
                    <a:path extrusionOk="0" h="22859" w="22839">
                      <a:moveTo>
                        <a:pt x="22840" y="11430"/>
                      </a:moveTo>
                      <a:cubicBezTo>
                        <a:pt x="22840" y="17742"/>
                        <a:pt x="17727" y="22860"/>
                        <a:pt x="11420" y="22860"/>
                      </a:cubicBezTo>
                      <a:cubicBezTo>
                        <a:pt x="5113" y="22860"/>
                        <a:pt x="0" y="17742"/>
                        <a:pt x="0" y="11430"/>
                      </a:cubicBezTo>
                      <a:cubicBezTo>
                        <a:pt x="0" y="5117"/>
                        <a:pt x="5113" y="0"/>
                        <a:pt x="11420" y="0"/>
                      </a:cubicBezTo>
                      <a:cubicBezTo>
                        <a:pt x="17727" y="0"/>
                        <a:pt x="22840" y="5117"/>
                        <a:pt x="22840" y="1143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26" name="Google Shape;1226;p20"/>
                <p:cNvSpPr/>
                <p:nvPr/>
              </p:nvSpPr>
              <p:spPr>
                <a:xfrm>
                  <a:off x="4993033" y="2495550"/>
                  <a:ext cx="22839" cy="22859"/>
                </a:xfrm>
                <a:custGeom>
                  <a:rect b="b" l="l" r="r" t="t"/>
                  <a:pathLst>
                    <a:path extrusionOk="0" h="22859" w="22839">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dk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27" name="Google Shape;1227;p20"/>
                <p:cNvSpPr/>
                <p:nvPr/>
              </p:nvSpPr>
              <p:spPr>
                <a:xfrm>
                  <a:off x="5594478" y="2142172"/>
                  <a:ext cx="22839" cy="22860"/>
                </a:xfrm>
                <a:custGeom>
                  <a:rect b="b" l="l" r="r" t="t"/>
                  <a:pathLst>
                    <a:path extrusionOk="0" h="22860" w="22839">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dk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28" name="Google Shape;1228;p20"/>
                <p:cNvSpPr/>
                <p:nvPr/>
              </p:nvSpPr>
              <p:spPr>
                <a:xfrm>
                  <a:off x="5628738" y="2554605"/>
                  <a:ext cx="22839" cy="22859"/>
                </a:xfrm>
                <a:custGeom>
                  <a:rect b="b" l="l" r="r" t="t"/>
                  <a:pathLst>
                    <a:path extrusionOk="0" h="22859" w="22839">
                      <a:moveTo>
                        <a:pt x="22840" y="11430"/>
                      </a:moveTo>
                      <a:cubicBezTo>
                        <a:pt x="22840" y="17742"/>
                        <a:pt x="17727" y="22860"/>
                        <a:pt x="11420" y="22860"/>
                      </a:cubicBezTo>
                      <a:cubicBezTo>
                        <a:pt x="5113" y="22860"/>
                        <a:pt x="0" y="17742"/>
                        <a:pt x="0" y="11430"/>
                      </a:cubicBezTo>
                      <a:cubicBezTo>
                        <a:pt x="0" y="5117"/>
                        <a:pt x="5113" y="0"/>
                        <a:pt x="11420" y="0"/>
                      </a:cubicBezTo>
                      <a:cubicBezTo>
                        <a:pt x="17727" y="0"/>
                        <a:pt x="22840" y="5117"/>
                        <a:pt x="22840" y="1143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29" name="Google Shape;1229;p20"/>
                <p:cNvSpPr/>
                <p:nvPr/>
              </p:nvSpPr>
              <p:spPr>
                <a:xfrm>
                  <a:off x="5784809" y="2804160"/>
                  <a:ext cx="22839" cy="22859"/>
                </a:xfrm>
                <a:custGeom>
                  <a:rect b="b" l="l" r="r" t="t"/>
                  <a:pathLst>
                    <a:path extrusionOk="0" h="22859" w="22839">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1230" name="Google Shape;1230;p20"/>
            <p:cNvGrpSpPr/>
            <p:nvPr/>
          </p:nvGrpSpPr>
          <p:grpSpPr>
            <a:xfrm rot="2993134">
              <a:off x="8430532" y="57559"/>
              <a:ext cx="669078" cy="673935"/>
              <a:chOff x="8137945" y="7"/>
              <a:chExt cx="1006063" cy="1013365"/>
            </a:xfrm>
          </p:grpSpPr>
          <p:sp>
            <p:nvSpPr>
              <p:cNvPr id="1231" name="Google Shape;1231;p20"/>
              <p:cNvSpPr/>
              <p:nvPr/>
            </p:nvSpPr>
            <p:spPr>
              <a:xfrm>
                <a:off x="8140071" y="536515"/>
                <a:ext cx="1003917" cy="476857"/>
              </a:xfrm>
              <a:custGeom>
                <a:rect b="b" l="l" r="r" t="t"/>
                <a:pathLst>
                  <a:path extrusionOk="0" h="213359" w="449180">
                    <a:moveTo>
                      <a:pt x="239817" y="0"/>
                    </a:moveTo>
                    <a:lnTo>
                      <a:pt x="449180" y="213360"/>
                    </a:lnTo>
                    <a:lnTo>
                      <a:pt x="0" y="952"/>
                    </a:lnTo>
                    <a:close/>
                  </a:path>
                </a:pathLst>
              </a:custGeom>
              <a:solidFill>
                <a:schemeClr val="lt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32" name="Google Shape;1232;p20"/>
              <p:cNvSpPr/>
              <p:nvPr/>
            </p:nvSpPr>
            <p:spPr>
              <a:xfrm>
                <a:off x="8676081" y="7"/>
                <a:ext cx="467926" cy="1013324"/>
              </a:xfrm>
              <a:custGeom>
                <a:rect b="b" l="l" r="r" t="t"/>
                <a:pathLst>
                  <a:path extrusionOk="0" h="453389" w="209363">
                    <a:moveTo>
                      <a:pt x="0" y="240030"/>
                    </a:moveTo>
                    <a:lnTo>
                      <a:pt x="209364" y="453390"/>
                    </a:lnTo>
                    <a:lnTo>
                      <a:pt x="10468" y="0"/>
                    </a:lnTo>
                    <a:close/>
                  </a:path>
                </a:pathLst>
              </a:custGeom>
              <a:solidFill>
                <a:schemeClr val="dk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33" name="Google Shape;1233;p20"/>
              <p:cNvSpPr/>
              <p:nvPr/>
            </p:nvSpPr>
            <p:spPr>
              <a:xfrm>
                <a:off x="8137945" y="4265"/>
                <a:ext cx="559385" cy="536465"/>
              </a:xfrm>
              <a:custGeom>
                <a:rect b="b" l="l" r="r" t="t"/>
                <a:pathLst>
                  <a:path extrusionOk="0" h="240029" w="250284">
                    <a:moveTo>
                      <a:pt x="0" y="240030"/>
                    </a:moveTo>
                    <a:lnTo>
                      <a:pt x="250285" y="0"/>
                    </a:lnTo>
                    <a:lnTo>
                      <a:pt x="239817" y="239078"/>
                    </a:lnTo>
                    <a:close/>
                  </a:path>
                </a:pathLst>
              </a:custGeom>
              <a:solidFill>
                <a:schemeClr val="accent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90" name="Shape 90"/>
        <p:cNvGrpSpPr/>
        <p:nvPr/>
      </p:nvGrpSpPr>
      <p:grpSpPr>
        <a:xfrm>
          <a:off x="0" y="0"/>
          <a:ext cx="0" cy="0"/>
          <a:chOff x="0" y="0"/>
          <a:chExt cx="0" cy="0"/>
        </a:xfrm>
      </p:grpSpPr>
      <p:grpSp>
        <p:nvGrpSpPr>
          <p:cNvPr id="91" name="Google Shape;91;p3"/>
          <p:cNvGrpSpPr/>
          <p:nvPr/>
        </p:nvGrpSpPr>
        <p:grpSpPr>
          <a:xfrm flipH="1">
            <a:off x="-734" y="726338"/>
            <a:ext cx="9144316" cy="4094951"/>
            <a:chOff x="-734" y="726338"/>
            <a:chExt cx="9144316" cy="4094951"/>
          </a:xfrm>
        </p:grpSpPr>
        <p:grpSp>
          <p:nvGrpSpPr>
            <p:cNvPr id="92" name="Google Shape;92;p3"/>
            <p:cNvGrpSpPr/>
            <p:nvPr/>
          </p:nvGrpSpPr>
          <p:grpSpPr>
            <a:xfrm>
              <a:off x="-734" y="726338"/>
              <a:ext cx="9144013" cy="4094951"/>
              <a:chOff x="3542714" y="4065269"/>
              <a:chExt cx="2488573" cy="1114424"/>
            </a:xfrm>
          </p:grpSpPr>
          <p:sp>
            <p:nvSpPr>
              <p:cNvPr id="93" name="Google Shape;93;p3"/>
              <p:cNvSpPr/>
              <p:nvPr/>
            </p:nvSpPr>
            <p:spPr>
              <a:xfrm>
                <a:off x="3697833" y="4065269"/>
                <a:ext cx="983057" cy="432435"/>
              </a:xfrm>
              <a:custGeom>
                <a:rect b="b" l="l" r="r" t="t"/>
                <a:pathLst>
                  <a:path extrusionOk="0" h="432435" w="983057">
                    <a:moveTo>
                      <a:pt x="235058" y="0"/>
                    </a:moveTo>
                    <a:lnTo>
                      <a:pt x="0" y="432435"/>
                    </a:lnTo>
                    <a:lnTo>
                      <a:pt x="717547" y="335280"/>
                    </a:lnTo>
                    <a:lnTo>
                      <a:pt x="983058" y="48578"/>
                    </a:lnTo>
                    <a:close/>
                  </a:path>
                </a:pathLst>
              </a:custGeom>
              <a:noFill/>
              <a:ln cap="rnd"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4" name="Google Shape;94;p3"/>
              <p:cNvSpPr/>
              <p:nvPr/>
            </p:nvSpPr>
            <p:spPr>
              <a:xfrm>
                <a:off x="4415380" y="4113847"/>
                <a:ext cx="551007" cy="728662"/>
              </a:xfrm>
              <a:custGeom>
                <a:rect b="b" l="l" r="r" t="t"/>
                <a:pathLst>
                  <a:path extrusionOk="0" h="728662" w="551007">
                    <a:moveTo>
                      <a:pt x="211267" y="728663"/>
                    </a:moveTo>
                    <a:lnTo>
                      <a:pt x="551007" y="220028"/>
                    </a:lnTo>
                    <a:lnTo>
                      <a:pt x="265511" y="0"/>
                    </a:lnTo>
                    <a:lnTo>
                      <a:pt x="0" y="286703"/>
                    </a:lnTo>
                    <a:close/>
                  </a:path>
                </a:pathLst>
              </a:custGeom>
              <a:noFill/>
              <a:ln cap="rnd"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5" name="Google Shape;95;p3"/>
              <p:cNvSpPr/>
              <p:nvPr/>
            </p:nvSpPr>
            <p:spPr>
              <a:xfrm>
                <a:off x="4626647" y="4223384"/>
                <a:ext cx="717546" cy="619125"/>
              </a:xfrm>
              <a:custGeom>
                <a:rect b="b" l="l" r="r" t="t"/>
                <a:pathLst>
                  <a:path extrusionOk="0" h="619125" w="717546">
                    <a:moveTo>
                      <a:pt x="0" y="619125"/>
                    </a:moveTo>
                    <a:lnTo>
                      <a:pt x="717547" y="267653"/>
                    </a:lnTo>
                    <a:lnTo>
                      <a:pt x="630946" y="0"/>
                    </a:lnTo>
                    <a:lnTo>
                      <a:pt x="339740" y="110490"/>
                    </a:lnTo>
                    <a:close/>
                  </a:path>
                </a:pathLst>
              </a:custGeom>
              <a:noFill/>
              <a:ln cap="rnd"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6" name="Google Shape;96;p3"/>
              <p:cNvSpPr/>
              <p:nvPr/>
            </p:nvSpPr>
            <p:spPr>
              <a:xfrm>
                <a:off x="5257593" y="4223384"/>
                <a:ext cx="524361" cy="525780"/>
              </a:xfrm>
              <a:custGeom>
                <a:rect b="b" l="l" r="r" t="t"/>
                <a:pathLst>
                  <a:path extrusionOk="0" h="525780" w="524361">
                    <a:moveTo>
                      <a:pt x="86601" y="267653"/>
                    </a:moveTo>
                    <a:lnTo>
                      <a:pt x="524361" y="525780"/>
                    </a:lnTo>
                    <a:lnTo>
                      <a:pt x="428244" y="33338"/>
                    </a:lnTo>
                    <a:lnTo>
                      <a:pt x="0" y="0"/>
                    </a:lnTo>
                    <a:close/>
                  </a:path>
                </a:pathLst>
              </a:custGeom>
              <a:noFill/>
              <a:ln cap="rnd"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7" name="Google Shape;97;p3"/>
              <p:cNvSpPr/>
              <p:nvPr/>
            </p:nvSpPr>
            <p:spPr>
              <a:xfrm>
                <a:off x="3542714" y="4065269"/>
                <a:ext cx="390177" cy="512445"/>
              </a:xfrm>
              <a:custGeom>
                <a:rect b="b" l="l" r="r" t="t"/>
                <a:pathLst>
                  <a:path extrusionOk="0" h="512445" w="390177">
                    <a:moveTo>
                      <a:pt x="155120" y="432435"/>
                    </a:moveTo>
                    <a:lnTo>
                      <a:pt x="0" y="512445"/>
                    </a:lnTo>
                    <a:lnTo>
                      <a:pt x="0" y="33338"/>
                    </a:lnTo>
                    <a:lnTo>
                      <a:pt x="390178" y="0"/>
                    </a:lnTo>
                    <a:close/>
                  </a:path>
                </a:pathLst>
              </a:custGeom>
              <a:noFill/>
              <a:ln cap="rnd"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8" name="Google Shape;98;p3"/>
              <p:cNvSpPr/>
              <p:nvPr/>
            </p:nvSpPr>
            <p:spPr>
              <a:xfrm>
                <a:off x="5685837" y="4114800"/>
                <a:ext cx="345450" cy="634365"/>
              </a:xfrm>
              <a:custGeom>
                <a:rect b="b" l="l" r="r" t="t"/>
                <a:pathLst>
                  <a:path extrusionOk="0" h="634365" w="345450">
                    <a:moveTo>
                      <a:pt x="345450" y="460057"/>
                    </a:moveTo>
                    <a:lnTo>
                      <a:pt x="96117" y="634365"/>
                    </a:lnTo>
                    <a:lnTo>
                      <a:pt x="0" y="141922"/>
                    </a:lnTo>
                    <a:lnTo>
                      <a:pt x="345450" y="0"/>
                    </a:lnTo>
                    <a:close/>
                  </a:path>
                </a:pathLst>
              </a:custGeom>
              <a:noFill/>
              <a:ln cap="rnd"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9" name="Google Shape;99;p3"/>
              <p:cNvSpPr/>
              <p:nvPr/>
            </p:nvSpPr>
            <p:spPr>
              <a:xfrm>
                <a:off x="4956870" y="4328160"/>
                <a:ext cx="13323" cy="13334"/>
              </a:xfrm>
              <a:custGeom>
                <a:rect b="b" l="l" r="r" t="t"/>
                <a:pathLst>
                  <a:path extrusionOk="0" h="13334" w="13323">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0" name="Google Shape;100;p3"/>
              <p:cNvSpPr/>
              <p:nvPr/>
            </p:nvSpPr>
            <p:spPr>
              <a:xfrm>
                <a:off x="5775292" y="4742497"/>
                <a:ext cx="13323" cy="13334"/>
              </a:xfrm>
              <a:custGeom>
                <a:rect b="b" l="l" r="r" t="t"/>
                <a:pathLst>
                  <a:path extrusionOk="0" h="13334" w="13323">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1" name="Google Shape;101;p3"/>
              <p:cNvSpPr/>
              <p:nvPr/>
            </p:nvSpPr>
            <p:spPr>
              <a:xfrm>
                <a:off x="5337532" y="4484370"/>
                <a:ext cx="13323" cy="13334"/>
              </a:xfrm>
              <a:custGeom>
                <a:rect b="b" l="l" r="r" t="t"/>
                <a:pathLst>
                  <a:path extrusionOk="0" h="13334" w="13323">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2" name="Google Shape;102;p3"/>
              <p:cNvSpPr/>
              <p:nvPr/>
            </p:nvSpPr>
            <p:spPr>
              <a:xfrm>
                <a:off x="4618082" y="4835842"/>
                <a:ext cx="13323" cy="13334"/>
              </a:xfrm>
              <a:custGeom>
                <a:rect b="b" l="l" r="r" t="t"/>
                <a:pathLst>
                  <a:path extrusionOk="0" h="13334" w="13323">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3" name="Google Shape;103;p3"/>
              <p:cNvSpPr/>
              <p:nvPr/>
            </p:nvSpPr>
            <p:spPr>
              <a:xfrm>
                <a:off x="4408718" y="4393882"/>
                <a:ext cx="13323" cy="13334"/>
              </a:xfrm>
              <a:custGeom>
                <a:rect b="b" l="l" r="r" t="t"/>
                <a:pathLst>
                  <a:path extrusionOk="0" h="13334" w="13323">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4" name="Google Shape;104;p3"/>
              <p:cNvSpPr/>
              <p:nvPr/>
            </p:nvSpPr>
            <p:spPr>
              <a:xfrm>
                <a:off x="3691172" y="4493895"/>
                <a:ext cx="13323" cy="13334"/>
              </a:xfrm>
              <a:custGeom>
                <a:rect b="b" l="l" r="r" t="t"/>
                <a:pathLst>
                  <a:path extrusionOk="0" h="13334" w="13323">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5" name="Google Shape;105;p3"/>
              <p:cNvSpPr/>
              <p:nvPr/>
            </p:nvSpPr>
            <p:spPr>
              <a:xfrm>
                <a:off x="4868367" y="4566284"/>
                <a:ext cx="926910" cy="453390"/>
              </a:xfrm>
              <a:custGeom>
                <a:rect b="b" l="l" r="r" t="t"/>
                <a:pathLst>
                  <a:path extrusionOk="0" h="453390" w="926910">
                    <a:moveTo>
                      <a:pt x="651883" y="405765"/>
                    </a:moveTo>
                    <a:lnTo>
                      <a:pt x="926910" y="0"/>
                    </a:lnTo>
                    <a:lnTo>
                      <a:pt x="414921" y="184785"/>
                    </a:lnTo>
                    <a:lnTo>
                      <a:pt x="0" y="453390"/>
                    </a:lnTo>
                    <a:close/>
                  </a:path>
                </a:pathLst>
              </a:custGeom>
              <a:noFill/>
              <a:ln cap="rnd"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6" name="Google Shape;106;p3"/>
              <p:cNvSpPr/>
              <p:nvPr/>
            </p:nvSpPr>
            <p:spPr>
              <a:xfrm>
                <a:off x="4688504" y="4451032"/>
                <a:ext cx="594783" cy="568642"/>
              </a:xfrm>
              <a:custGeom>
                <a:rect b="b" l="l" r="r" t="t"/>
                <a:pathLst>
                  <a:path extrusionOk="0" h="568642" w="594783">
                    <a:moveTo>
                      <a:pt x="258850" y="0"/>
                    </a:moveTo>
                    <a:lnTo>
                      <a:pt x="0" y="425768"/>
                    </a:lnTo>
                    <a:lnTo>
                      <a:pt x="179862" y="568643"/>
                    </a:lnTo>
                    <a:lnTo>
                      <a:pt x="594783" y="300038"/>
                    </a:lnTo>
                    <a:close/>
                  </a:path>
                </a:pathLst>
              </a:custGeom>
              <a:noFill/>
              <a:ln cap="rnd"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7" name="Google Shape;107;p3"/>
              <p:cNvSpPr/>
              <p:nvPr/>
            </p:nvSpPr>
            <p:spPr>
              <a:xfrm>
                <a:off x="3939553" y="4679632"/>
                <a:ext cx="543394" cy="220980"/>
              </a:xfrm>
              <a:custGeom>
                <a:rect b="b" l="l" r="r" t="t"/>
                <a:pathLst>
                  <a:path extrusionOk="0" h="220980" w="543394">
                    <a:moveTo>
                      <a:pt x="271221" y="0"/>
                    </a:moveTo>
                    <a:lnTo>
                      <a:pt x="42824" y="53340"/>
                    </a:lnTo>
                    <a:lnTo>
                      <a:pt x="0" y="216218"/>
                    </a:lnTo>
                    <a:lnTo>
                      <a:pt x="543394" y="220980"/>
                    </a:lnTo>
                    <a:close/>
                  </a:path>
                </a:pathLst>
              </a:custGeom>
              <a:noFill/>
              <a:ln cap="rnd"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8" name="Google Shape;108;p3"/>
              <p:cNvSpPr/>
              <p:nvPr/>
            </p:nvSpPr>
            <p:spPr>
              <a:xfrm>
                <a:off x="3542714" y="4718684"/>
                <a:ext cx="439663" cy="461009"/>
              </a:xfrm>
              <a:custGeom>
                <a:rect b="b" l="l" r="r" t="t"/>
                <a:pathLst>
                  <a:path extrusionOk="0" h="461009" w="439663">
                    <a:moveTo>
                      <a:pt x="0" y="0"/>
                    </a:moveTo>
                    <a:lnTo>
                      <a:pt x="439664" y="14288"/>
                    </a:lnTo>
                    <a:lnTo>
                      <a:pt x="396839" y="177165"/>
                    </a:lnTo>
                    <a:lnTo>
                      <a:pt x="0" y="461010"/>
                    </a:lnTo>
                    <a:close/>
                  </a:path>
                </a:pathLst>
              </a:custGeom>
              <a:noFill/>
              <a:ln cap="rnd"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9" name="Google Shape;109;p3"/>
              <p:cNvSpPr/>
              <p:nvPr/>
            </p:nvSpPr>
            <p:spPr>
              <a:xfrm>
                <a:off x="4476286" y="4893945"/>
                <a:ext cx="13323" cy="13334"/>
              </a:xfrm>
              <a:custGeom>
                <a:rect b="b" l="l" r="r" t="t"/>
                <a:pathLst>
                  <a:path extrusionOk="0" h="13334" w="13323">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0" name="Google Shape;110;p3"/>
              <p:cNvSpPr/>
              <p:nvPr/>
            </p:nvSpPr>
            <p:spPr>
              <a:xfrm>
                <a:off x="4683746" y="4869180"/>
                <a:ext cx="13323" cy="13334"/>
              </a:xfrm>
              <a:custGeom>
                <a:rect b="b" l="l" r="r" t="t"/>
                <a:pathLst>
                  <a:path extrusionOk="0" h="13334" w="13323">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1" name="Google Shape;111;p3"/>
              <p:cNvSpPr/>
              <p:nvPr/>
            </p:nvSpPr>
            <p:spPr>
              <a:xfrm>
                <a:off x="3932891" y="4889182"/>
                <a:ext cx="13323" cy="13334"/>
              </a:xfrm>
              <a:custGeom>
                <a:rect b="b" l="l" r="r" t="t"/>
                <a:pathLst>
                  <a:path extrusionOk="0" h="13334" w="13323">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2" name="Google Shape;112;p3"/>
              <p:cNvSpPr/>
              <p:nvPr/>
            </p:nvSpPr>
            <p:spPr>
              <a:xfrm>
                <a:off x="3975716" y="4726305"/>
                <a:ext cx="13323" cy="13334"/>
              </a:xfrm>
              <a:custGeom>
                <a:rect b="b" l="l" r="r" t="t"/>
                <a:pathLst>
                  <a:path extrusionOk="0" h="13334" w="13323">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3" name="Google Shape;113;p3"/>
              <p:cNvSpPr/>
              <p:nvPr/>
            </p:nvSpPr>
            <p:spPr>
              <a:xfrm>
                <a:off x="4204113" y="4672965"/>
                <a:ext cx="13323" cy="13334"/>
              </a:xfrm>
              <a:custGeom>
                <a:rect b="b" l="l" r="r" t="t"/>
                <a:pathLst>
                  <a:path extrusionOk="0" h="13334" w="13323">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4" name="Google Shape;114;p3"/>
              <p:cNvSpPr/>
              <p:nvPr/>
            </p:nvSpPr>
            <p:spPr>
              <a:xfrm>
                <a:off x="4941644" y="4445317"/>
                <a:ext cx="13323" cy="13334"/>
              </a:xfrm>
              <a:custGeom>
                <a:rect b="b" l="l" r="r" t="t"/>
                <a:pathLst>
                  <a:path extrusionOk="0" h="13334" w="13323">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5" name="Google Shape;115;p3"/>
              <p:cNvSpPr/>
              <p:nvPr/>
            </p:nvSpPr>
            <p:spPr>
              <a:xfrm>
                <a:off x="5276626" y="4744402"/>
                <a:ext cx="13323" cy="13334"/>
              </a:xfrm>
              <a:custGeom>
                <a:rect b="b" l="l" r="r" t="t"/>
                <a:pathLst>
                  <a:path extrusionOk="0" h="13334" w="13323">
                    <a:moveTo>
                      <a:pt x="13323" y="6667"/>
                    </a:moveTo>
                    <a:cubicBezTo>
                      <a:pt x="13323" y="10350"/>
                      <a:pt x="10340" y="13335"/>
                      <a:pt x="6661" y="13335"/>
                    </a:cubicBezTo>
                    <a:cubicBezTo>
                      <a:pt x="2982" y="13335"/>
                      <a:pt x="0" y="10350"/>
                      <a:pt x="0" y="6667"/>
                    </a:cubicBezTo>
                    <a:cubicBezTo>
                      <a:pt x="0" y="2985"/>
                      <a:pt x="2982" y="0"/>
                      <a:pt x="6661" y="0"/>
                    </a:cubicBezTo>
                    <a:cubicBezTo>
                      <a:pt x="10340" y="0"/>
                      <a:pt x="13323" y="2985"/>
                      <a:pt x="13323" y="6667"/>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6" name="Google Shape;116;p3"/>
              <p:cNvSpPr/>
              <p:nvPr/>
            </p:nvSpPr>
            <p:spPr>
              <a:xfrm>
                <a:off x="5788615" y="4556760"/>
                <a:ext cx="13323" cy="13334"/>
              </a:xfrm>
              <a:custGeom>
                <a:rect b="b" l="l" r="r" t="t"/>
                <a:pathLst>
                  <a:path extrusionOk="0" h="13334" w="13323">
                    <a:moveTo>
                      <a:pt x="13323" y="6668"/>
                    </a:moveTo>
                    <a:cubicBezTo>
                      <a:pt x="13323" y="10350"/>
                      <a:pt x="10341" y="13335"/>
                      <a:pt x="6662" y="13335"/>
                    </a:cubicBezTo>
                    <a:cubicBezTo>
                      <a:pt x="2982" y="13335"/>
                      <a:pt x="0" y="10350"/>
                      <a:pt x="0" y="6668"/>
                    </a:cubicBezTo>
                    <a:cubicBezTo>
                      <a:pt x="0" y="2985"/>
                      <a:pt x="2982" y="0"/>
                      <a:pt x="6662" y="0"/>
                    </a:cubicBezTo>
                    <a:cubicBezTo>
                      <a:pt x="10341" y="0"/>
                      <a:pt x="13323" y="2985"/>
                      <a:pt x="13323" y="6668"/>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7" name="Google Shape;117;p3"/>
              <p:cNvSpPr/>
              <p:nvPr/>
            </p:nvSpPr>
            <p:spPr>
              <a:xfrm>
                <a:off x="5513588" y="4966335"/>
                <a:ext cx="13323" cy="13334"/>
              </a:xfrm>
              <a:custGeom>
                <a:rect b="b" l="l" r="r" t="t"/>
                <a:pathLst>
                  <a:path extrusionOk="0" h="13334" w="13323">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8" name="Google Shape;118;p3"/>
              <p:cNvSpPr/>
              <p:nvPr/>
            </p:nvSpPr>
            <p:spPr>
              <a:xfrm>
                <a:off x="4861705" y="5013007"/>
                <a:ext cx="13323" cy="13334"/>
              </a:xfrm>
              <a:custGeom>
                <a:rect b="b" l="l" r="r" t="t"/>
                <a:pathLst>
                  <a:path extrusionOk="0" h="13334" w="13323">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19" name="Google Shape;119;p3"/>
            <p:cNvSpPr/>
            <p:nvPr/>
          </p:nvSpPr>
          <p:spPr>
            <a:xfrm>
              <a:off x="2453985" y="2143824"/>
              <a:ext cx="2706928" cy="1652207"/>
            </a:xfrm>
            <a:custGeom>
              <a:rect b="b" l="l" r="r" t="t"/>
              <a:pathLst>
                <a:path extrusionOk="0" h="449580" w="736579">
                  <a:moveTo>
                    <a:pt x="736580" y="0"/>
                  </a:moveTo>
                  <a:lnTo>
                    <a:pt x="0" y="228600"/>
                  </a:lnTo>
                  <a:lnTo>
                    <a:pt x="272173" y="449580"/>
                  </a:lnTo>
                  <a:lnTo>
                    <a:pt x="477730" y="425768"/>
                  </a:lnTo>
                  <a:close/>
                </a:path>
              </a:pathLst>
            </a:custGeom>
            <a:noFill/>
            <a:ln cap="rnd"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0" name="Google Shape;120;p3"/>
            <p:cNvSpPr/>
            <p:nvPr/>
          </p:nvSpPr>
          <p:spPr>
            <a:xfrm>
              <a:off x="7265520" y="2567318"/>
              <a:ext cx="1878061" cy="1778222"/>
            </a:xfrm>
            <a:custGeom>
              <a:rect b="b" l="l" r="r" t="t"/>
              <a:pathLst>
                <a:path extrusionOk="0" h="483870" w="511037">
                  <a:moveTo>
                    <a:pt x="275028" y="0"/>
                  </a:moveTo>
                  <a:lnTo>
                    <a:pt x="511038" y="150495"/>
                  </a:lnTo>
                  <a:lnTo>
                    <a:pt x="511038" y="483870"/>
                  </a:lnTo>
                  <a:lnTo>
                    <a:pt x="0" y="405765"/>
                  </a:lnTo>
                  <a:close/>
                </a:path>
              </a:pathLst>
            </a:custGeom>
            <a:noFill/>
            <a:ln cap="rnd"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21" name="Google Shape;121;p3"/>
          <p:cNvSpPr txBox="1"/>
          <p:nvPr>
            <p:ph type="title"/>
          </p:nvPr>
        </p:nvSpPr>
        <p:spPr>
          <a:xfrm>
            <a:off x="917650" y="1832975"/>
            <a:ext cx="4242600" cy="12663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sz="38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22" name="Google Shape;122;p3"/>
          <p:cNvSpPr txBox="1"/>
          <p:nvPr>
            <p:ph hasCustomPrompt="1" idx="2" type="title"/>
          </p:nvPr>
        </p:nvSpPr>
        <p:spPr>
          <a:xfrm>
            <a:off x="917650" y="790338"/>
            <a:ext cx="1652100" cy="915900"/>
          </a:xfrm>
          <a:prstGeom prst="rect">
            <a:avLst/>
          </a:prstGeom>
          <a:noFill/>
        </p:spPr>
        <p:txBody>
          <a:bodyPr anchorCtr="0" anchor="ctr" bIns="91425" lIns="91425" spcFirstLastPara="1" rIns="91425" wrap="square" tIns="91425">
            <a:noAutofit/>
          </a:bodyPr>
          <a:lstStyle>
            <a:lvl1pPr lvl="0" rtl="0">
              <a:spcBef>
                <a:spcPts val="0"/>
              </a:spcBef>
              <a:spcAft>
                <a:spcPts val="0"/>
              </a:spcAft>
              <a:buClr>
                <a:schemeClr val="lt1"/>
              </a:buClr>
              <a:buSzPts val="6000"/>
              <a:buNone/>
              <a:defRPr sz="6000">
                <a:solidFill>
                  <a:schemeClr val="accen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23" name="Google Shape;123;p3"/>
          <p:cNvSpPr txBox="1"/>
          <p:nvPr>
            <p:ph idx="1" type="subTitle"/>
          </p:nvPr>
        </p:nvSpPr>
        <p:spPr>
          <a:xfrm>
            <a:off x="917650" y="3203350"/>
            <a:ext cx="4242600" cy="455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24" name="Google Shape;124;p3"/>
          <p:cNvSpPr/>
          <p:nvPr>
            <p:ph idx="3" type="pic"/>
          </p:nvPr>
        </p:nvSpPr>
        <p:spPr>
          <a:xfrm>
            <a:off x="5751000" y="0"/>
            <a:ext cx="3393000" cy="5157000"/>
          </a:xfrm>
          <a:prstGeom prst="parallelogram">
            <a:avLst>
              <a:gd fmla="val 25000" name="adj"/>
            </a:avLst>
          </a:prstGeom>
          <a:noFill/>
          <a:ln>
            <a:noFill/>
          </a:ln>
        </p:spPr>
      </p:sp>
      <p:grpSp>
        <p:nvGrpSpPr>
          <p:cNvPr id="125" name="Google Shape;125;p3"/>
          <p:cNvGrpSpPr/>
          <p:nvPr/>
        </p:nvGrpSpPr>
        <p:grpSpPr>
          <a:xfrm>
            <a:off x="1" y="3877100"/>
            <a:ext cx="2981249" cy="1266398"/>
            <a:chOff x="350304" y="4374911"/>
            <a:chExt cx="2451080" cy="1041189"/>
          </a:xfrm>
        </p:grpSpPr>
        <p:sp>
          <p:nvSpPr>
            <p:cNvPr id="126" name="Google Shape;126;p3"/>
            <p:cNvSpPr/>
            <p:nvPr/>
          </p:nvSpPr>
          <p:spPr>
            <a:xfrm rot="10800000">
              <a:off x="2080380" y="4726207"/>
              <a:ext cx="476064" cy="586840"/>
            </a:xfrm>
            <a:custGeom>
              <a:rect b="b" l="l" r="r" t="t"/>
              <a:pathLst>
                <a:path extrusionOk="0" h="386715" w="262656">
                  <a:moveTo>
                    <a:pt x="262656" y="20955"/>
                  </a:moveTo>
                  <a:lnTo>
                    <a:pt x="157023" y="386715"/>
                  </a:lnTo>
                  <a:lnTo>
                    <a:pt x="0" y="0"/>
                  </a:lnTo>
                  <a:close/>
                </a:path>
              </a:pathLst>
            </a:custGeom>
            <a:solidFill>
              <a:schemeClr val="dk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7" name="Google Shape;127;p3"/>
            <p:cNvSpPr/>
            <p:nvPr/>
          </p:nvSpPr>
          <p:spPr>
            <a:xfrm rot="10800000">
              <a:off x="1518066" y="4726147"/>
              <a:ext cx="753768" cy="676456"/>
            </a:xfrm>
            <a:custGeom>
              <a:rect b="b" l="l" r="r" t="t"/>
              <a:pathLst>
                <a:path extrusionOk="0" h="445770" w="415872">
                  <a:moveTo>
                    <a:pt x="415872" y="0"/>
                  </a:moveTo>
                  <a:lnTo>
                    <a:pt x="0" y="445770"/>
                  </a:lnTo>
                  <a:lnTo>
                    <a:pt x="105634" y="80010"/>
                  </a:lnTo>
                  <a:close/>
                </a:path>
              </a:pathLst>
            </a:custGeom>
            <a:solidFill>
              <a:schemeClr val="dk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8" name="Google Shape;128;p3"/>
            <p:cNvSpPr/>
            <p:nvPr/>
          </p:nvSpPr>
          <p:spPr>
            <a:xfrm rot="10800000">
              <a:off x="350304" y="4374911"/>
              <a:ext cx="1167738" cy="1027692"/>
            </a:xfrm>
            <a:custGeom>
              <a:rect b="b" l="l" r="r" t="t"/>
              <a:pathLst>
                <a:path extrusionOk="0" h="677227" w="644269">
                  <a:moveTo>
                    <a:pt x="441567" y="294322"/>
                  </a:moveTo>
                  <a:lnTo>
                    <a:pt x="644269" y="677227"/>
                  </a:lnTo>
                  <a:lnTo>
                    <a:pt x="0" y="0"/>
                  </a:lnTo>
                  <a:close/>
                </a:path>
              </a:pathLst>
            </a:custGeom>
            <a:solidFill>
              <a:schemeClr val="dk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9" name="Google Shape;129;p3"/>
            <p:cNvSpPr/>
            <p:nvPr/>
          </p:nvSpPr>
          <p:spPr>
            <a:xfrm rot="10800000">
              <a:off x="2271849" y="4726207"/>
              <a:ext cx="510561" cy="586840"/>
            </a:xfrm>
            <a:custGeom>
              <a:rect b="b" l="l" r="r" t="t"/>
              <a:pathLst>
                <a:path extrusionOk="0" h="386715" w="281689">
                  <a:moveTo>
                    <a:pt x="281689" y="386715"/>
                  </a:moveTo>
                  <a:lnTo>
                    <a:pt x="0" y="327660"/>
                  </a:lnTo>
                  <a:lnTo>
                    <a:pt x="124667" y="0"/>
                  </a:lnTo>
                  <a:close/>
                </a:path>
              </a:pathLst>
            </a:custGeom>
            <a:solidFill>
              <a:schemeClr val="dk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0" name="Google Shape;130;p3"/>
            <p:cNvSpPr/>
            <p:nvPr/>
          </p:nvSpPr>
          <p:spPr>
            <a:xfrm rot="10800000">
              <a:off x="1518066" y="4726147"/>
              <a:ext cx="753768" cy="676456"/>
            </a:xfrm>
            <a:custGeom>
              <a:rect b="b" l="l" r="r" t="t"/>
              <a:pathLst>
                <a:path extrusionOk="0" h="445770" w="415872">
                  <a:moveTo>
                    <a:pt x="415872" y="0"/>
                  </a:moveTo>
                  <a:lnTo>
                    <a:pt x="374952" y="345758"/>
                  </a:lnTo>
                  <a:lnTo>
                    <a:pt x="0" y="445770"/>
                  </a:lnTo>
                  <a:close/>
                </a:path>
              </a:pathLst>
            </a:custGeom>
            <a:solidFill>
              <a:schemeClr val="dk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1" name="Google Shape;131;p3"/>
            <p:cNvSpPr/>
            <p:nvPr/>
          </p:nvSpPr>
          <p:spPr>
            <a:xfrm rot="10800000">
              <a:off x="350306" y="4374911"/>
              <a:ext cx="1241907" cy="1027692"/>
            </a:xfrm>
            <a:custGeom>
              <a:rect b="b" l="l" r="r" t="t"/>
              <a:pathLst>
                <a:path extrusionOk="0" h="677227" w="685190">
                  <a:moveTo>
                    <a:pt x="685190" y="677227"/>
                  </a:moveTo>
                  <a:lnTo>
                    <a:pt x="0" y="345758"/>
                  </a:lnTo>
                  <a:lnTo>
                    <a:pt x="40921" y="0"/>
                  </a:lnTo>
                  <a:close/>
                </a:path>
              </a:pathLst>
            </a:custGeom>
            <a:solidFill>
              <a:schemeClr val="dk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2" name="Google Shape;132;p3"/>
            <p:cNvSpPr/>
            <p:nvPr/>
          </p:nvSpPr>
          <p:spPr>
            <a:xfrm rot="10800000">
              <a:off x="2535299" y="5295314"/>
              <a:ext cx="42297" cy="35444"/>
            </a:xfrm>
            <a:custGeom>
              <a:rect b="b" l="l" r="r" t="t"/>
              <a:pathLst>
                <a:path extrusionOk="0" h="23357" w="23336">
                  <a:moveTo>
                    <a:pt x="20233" y="3106"/>
                  </a:moveTo>
                  <a:cubicBezTo>
                    <a:pt x="29750" y="15489"/>
                    <a:pt x="15475" y="29776"/>
                    <a:pt x="3104" y="20251"/>
                  </a:cubicBezTo>
                  <a:cubicBezTo>
                    <a:pt x="-6413" y="7869"/>
                    <a:pt x="7862" y="-6419"/>
                    <a:pt x="20233" y="3106"/>
                  </a:cubicBezTo>
                  <a:close/>
                </a:path>
              </a:pathLst>
            </a:custGeom>
            <a:solidFill>
              <a:schemeClr val="dk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3" name="Google Shape;133;p3"/>
            <p:cNvSpPr/>
            <p:nvPr/>
          </p:nvSpPr>
          <p:spPr>
            <a:xfrm rot="10800000">
              <a:off x="2759988" y="4794469"/>
              <a:ext cx="41396" cy="34689"/>
            </a:xfrm>
            <a:custGeom>
              <a:rect b="b" l="l" r="r" t="t"/>
              <a:pathLst>
                <a:path extrusionOk="0" h="22859" w="22839">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4" name="Google Shape;134;p3"/>
            <p:cNvSpPr/>
            <p:nvPr/>
          </p:nvSpPr>
          <p:spPr>
            <a:xfrm rot="10800000">
              <a:off x="2249412" y="4704913"/>
              <a:ext cx="41396" cy="34689"/>
            </a:xfrm>
            <a:custGeom>
              <a:rect b="b" l="l" r="r" t="t"/>
              <a:pathLst>
                <a:path extrusionOk="0" h="22859" w="22839">
                  <a:moveTo>
                    <a:pt x="22840" y="11430"/>
                  </a:moveTo>
                  <a:cubicBezTo>
                    <a:pt x="22840" y="17742"/>
                    <a:pt x="17727" y="22860"/>
                    <a:pt x="11420" y="22860"/>
                  </a:cubicBezTo>
                  <a:cubicBezTo>
                    <a:pt x="5113" y="22860"/>
                    <a:pt x="0" y="17742"/>
                    <a:pt x="0" y="11430"/>
                  </a:cubicBezTo>
                  <a:cubicBezTo>
                    <a:pt x="0" y="5117"/>
                    <a:pt x="5113" y="0"/>
                    <a:pt x="11420" y="0"/>
                  </a:cubicBezTo>
                  <a:cubicBezTo>
                    <a:pt x="17727" y="0"/>
                    <a:pt x="22840" y="5117"/>
                    <a:pt x="22840" y="1143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5" name="Google Shape;135;p3"/>
            <p:cNvSpPr/>
            <p:nvPr/>
          </p:nvSpPr>
          <p:spPr>
            <a:xfrm rot="10800000">
              <a:off x="2064845" y="5265358"/>
              <a:ext cx="41396" cy="34689"/>
            </a:xfrm>
            <a:custGeom>
              <a:rect b="b" l="l" r="r" t="t"/>
              <a:pathLst>
                <a:path extrusionOk="0" h="22859" w="22839">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dk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6" name="Google Shape;136;p3"/>
            <p:cNvSpPr/>
            <p:nvPr/>
          </p:nvSpPr>
          <p:spPr>
            <a:xfrm rot="10800000">
              <a:off x="1498532" y="5380417"/>
              <a:ext cx="42469" cy="35682"/>
            </a:xfrm>
            <a:custGeom>
              <a:rect b="b" l="l" r="r" t="t"/>
              <a:pathLst>
                <a:path extrusionOk="0" h="23514" w="23431">
                  <a:moveTo>
                    <a:pt x="23135" y="9852"/>
                  </a:moveTo>
                  <a:cubicBezTo>
                    <a:pt x="25039" y="18425"/>
                    <a:pt x="17425" y="25092"/>
                    <a:pt x="9812" y="23187"/>
                  </a:cubicBezTo>
                  <a:cubicBezTo>
                    <a:pt x="5054" y="22235"/>
                    <a:pt x="1247" y="18425"/>
                    <a:pt x="296" y="13662"/>
                  </a:cubicBezTo>
                  <a:cubicBezTo>
                    <a:pt x="-1608" y="5090"/>
                    <a:pt x="6006" y="-1578"/>
                    <a:pt x="13619" y="327"/>
                  </a:cubicBezTo>
                  <a:cubicBezTo>
                    <a:pt x="18377" y="1280"/>
                    <a:pt x="22184" y="5090"/>
                    <a:pt x="23135" y="9852"/>
                  </a:cubicBezTo>
                  <a:close/>
                </a:path>
              </a:pathLst>
            </a:custGeom>
            <a:solidFill>
              <a:schemeClr val="dk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7" name="Google Shape;137;p3"/>
            <p:cNvSpPr/>
            <p:nvPr/>
          </p:nvSpPr>
          <p:spPr>
            <a:xfrm rot="10800000">
              <a:off x="1571517" y="4860913"/>
              <a:ext cx="41396" cy="34689"/>
            </a:xfrm>
            <a:custGeom>
              <a:rect b="b" l="l" r="r" t="t"/>
              <a:pathLst>
                <a:path extrusionOk="0" h="22859" w="22839">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8" name="Google Shape;138;p3"/>
            <p:cNvSpPr/>
            <p:nvPr/>
          </p:nvSpPr>
          <p:spPr>
            <a:xfrm rot="10800000">
              <a:off x="696981" y="4938913"/>
              <a:ext cx="41396" cy="34689"/>
            </a:xfrm>
            <a:custGeom>
              <a:rect b="b" l="l" r="r" t="t"/>
              <a:pathLst>
                <a:path extrusionOk="0" h="22859" w="22839">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4_1_1">
    <p:spTree>
      <p:nvGrpSpPr>
        <p:cNvPr id="1234" name="Shape 1234"/>
        <p:cNvGrpSpPr/>
        <p:nvPr/>
      </p:nvGrpSpPr>
      <p:grpSpPr>
        <a:xfrm>
          <a:off x="0" y="0"/>
          <a:ext cx="0" cy="0"/>
          <a:chOff x="0" y="0"/>
          <a:chExt cx="0" cy="0"/>
        </a:xfrm>
      </p:grpSpPr>
      <p:grpSp>
        <p:nvGrpSpPr>
          <p:cNvPr id="1235" name="Google Shape;1235;p21"/>
          <p:cNvGrpSpPr/>
          <p:nvPr/>
        </p:nvGrpSpPr>
        <p:grpSpPr>
          <a:xfrm>
            <a:off x="-734" y="726338"/>
            <a:ext cx="9144316" cy="4094951"/>
            <a:chOff x="-734" y="726338"/>
            <a:chExt cx="9144316" cy="4094951"/>
          </a:xfrm>
        </p:grpSpPr>
        <p:grpSp>
          <p:nvGrpSpPr>
            <p:cNvPr id="1236" name="Google Shape;1236;p21"/>
            <p:cNvGrpSpPr/>
            <p:nvPr/>
          </p:nvGrpSpPr>
          <p:grpSpPr>
            <a:xfrm>
              <a:off x="-734" y="726338"/>
              <a:ext cx="9144013" cy="4094951"/>
              <a:chOff x="3542714" y="4065269"/>
              <a:chExt cx="2488573" cy="1114424"/>
            </a:xfrm>
          </p:grpSpPr>
          <p:sp>
            <p:nvSpPr>
              <p:cNvPr id="1237" name="Google Shape;1237;p21"/>
              <p:cNvSpPr/>
              <p:nvPr/>
            </p:nvSpPr>
            <p:spPr>
              <a:xfrm>
                <a:off x="3697833" y="4065269"/>
                <a:ext cx="983057" cy="432435"/>
              </a:xfrm>
              <a:custGeom>
                <a:rect b="b" l="l" r="r" t="t"/>
                <a:pathLst>
                  <a:path extrusionOk="0" h="432435" w="983057">
                    <a:moveTo>
                      <a:pt x="235058" y="0"/>
                    </a:moveTo>
                    <a:lnTo>
                      <a:pt x="0" y="432435"/>
                    </a:lnTo>
                    <a:lnTo>
                      <a:pt x="717547" y="335280"/>
                    </a:lnTo>
                    <a:lnTo>
                      <a:pt x="983058" y="48578"/>
                    </a:lnTo>
                    <a:close/>
                  </a:path>
                </a:pathLst>
              </a:custGeom>
              <a:noFill/>
              <a:ln cap="rnd"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38" name="Google Shape;1238;p21"/>
              <p:cNvSpPr/>
              <p:nvPr/>
            </p:nvSpPr>
            <p:spPr>
              <a:xfrm>
                <a:off x="4415380" y="4113847"/>
                <a:ext cx="551007" cy="728662"/>
              </a:xfrm>
              <a:custGeom>
                <a:rect b="b" l="l" r="r" t="t"/>
                <a:pathLst>
                  <a:path extrusionOk="0" h="728662" w="551007">
                    <a:moveTo>
                      <a:pt x="211267" y="728663"/>
                    </a:moveTo>
                    <a:lnTo>
                      <a:pt x="551007" y="220028"/>
                    </a:lnTo>
                    <a:lnTo>
                      <a:pt x="265511" y="0"/>
                    </a:lnTo>
                    <a:lnTo>
                      <a:pt x="0" y="286703"/>
                    </a:lnTo>
                    <a:close/>
                  </a:path>
                </a:pathLst>
              </a:custGeom>
              <a:noFill/>
              <a:ln cap="rnd"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39" name="Google Shape;1239;p21"/>
              <p:cNvSpPr/>
              <p:nvPr/>
            </p:nvSpPr>
            <p:spPr>
              <a:xfrm>
                <a:off x="4626647" y="4223384"/>
                <a:ext cx="717546" cy="619125"/>
              </a:xfrm>
              <a:custGeom>
                <a:rect b="b" l="l" r="r" t="t"/>
                <a:pathLst>
                  <a:path extrusionOk="0" h="619125" w="717546">
                    <a:moveTo>
                      <a:pt x="0" y="619125"/>
                    </a:moveTo>
                    <a:lnTo>
                      <a:pt x="717547" y="267653"/>
                    </a:lnTo>
                    <a:lnTo>
                      <a:pt x="630946" y="0"/>
                    </a:lnTo>
                    <a:lnTo>
                      <a:pt x="339740" y="110490"/>
                    </a:lnTo>
                    <a:close/>
                  </a:path>
                </a:pathLst>
              </a:custGeom>
              <a:noFill/>
              <a:ln cap="rnd"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40" name="Google Shape;1240;p21"/>
              <p:cNvSpPr/>
              <p:nvPr/>
            </p:nvSpPr>
            <p:spPr>
              <a:xfrm>
                <a:off x="5257593" y="4223384"/>
                <a:ext cx="524361" cy="525780"/>
              </a:xfrm>
              <a:custGeom>
                <a:rect b="b" l="l" r="r" t="t"/>
                <a:pathLst>
                  <a:path extrusionOk="0" h="525780" w="524361">
                    <a:moveTo>
                      <a:pt x="86601" y="267653"/>
                    </a:moveTo>
                    <a:lnTo>
                      <a:pt x="524361" y="525780"/>
                    </a:lnTo>
                    <a:lnTo>
                      <a:pt x="428244" y="33338"/>
                    </a:lnTo>
                    <a:lnTo>
                      <a:pt x="0" y="0"/>
                    </a:lnTo>
                    <a:close/>
                  </a:path>
                </a:pathLst>
              </a:custGeom>
              <a:noFill/>
              <a:ln cap="rnd"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41" name="Google Shape;1241;p21"/>
              <p:cNvSpPr/>
              <p:nvPr/>
            </p:nvSpPr>
            <p:spPr>
              <a:xfrm>
                <a:off x="3542714" y="4065269"/>
                <a:ext cx="390177" cy="512445"/>
              </a:xfrm>
              <a:custGeom>
                <a:rect b="b" l="l" r="r" t="t"/>
                <a:pathLst>
                  <a:path extrusionOk="0" h="512445" w="390177">
                    <a:moveTo>
                      <a:pt x="155120" y="432435"/>
                    </a:moveTo>
                    <a:lnTo>
                      <a:pt x="0" y="512445"/>
                    </a:lnTo>
                    <a:lnTo>
                      <a:pt x="0" y="33338"/>
                    </a:lnTo>
                    <a:lnTo>
                      <a:pt x="390178" y="0"/>
                    </a:lnTo>
                    <a:close/>
                  </a:path>
                </a:pathLst>
              </a:custGeom>
              <a:noFill/>
              <a:ln cap="rnd"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42" name="Google Shape;1242;p21"/>
              <p:cNvSpPr/>
              <p:nvPr/>
            </p:nvSpPr>
            <p:spPr>
              <a:xfrm>
                <a:off x="5685837" y="4114800"/>
                <a:ext cx="345450" cy="634365"/>
              </a:xfrm>
              <a:custGeom>
                <a:rect b="b" l="l" r="r" t="t"/>
                <a:pathLst>
                  <a:path extrusionOk="0" h="634365" w="345450">
                    <a:moveTo>
                      <a:pt x="345450" y="460057"/>
                    </a:moveTo>
                    <a:lnTo>
                      <a:pt x="96117" y="634365"/>
                    </a:lnTo>
                    <a:lnTo>
                      <a:pt x="0" y="141922"/>
                    </a:lnTo>
                    <a:lnTo>
                      <a:pt x="345450" y="0"/>
                    </a:lnTo>
                    <a:close/>
                  </a:path>
                </a:pathLst>
              </a:custGeom>
              <a:noFill/>
              <a:ln cap="rnd"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43" name="Google Shape;1243;p21"/>
              <p:cNvSpPr/>
              <p:nvPr/>
            </p:nvSpPr>
            <p:spPr>
              <a:xfrm>
                <a:off x="4956870" y="4328160"/>
                <a:ext cx="13323" cy="13334"/>
              </a:xfrm>
              <a:custGeom>
                <a:rect b="b" l="l" r="r" t="t"/>
                <a:pathLst>
                  <a:path extrusionOk="0" h="13334" w="13323">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44" name="Google Shape;1244;p21"/>
              <p:cNvSpPr/>
              <p:nvPr/>
            </p:nvSpPr>
            <p:spPr>
              <a:xfrm>
                <a:off x="5775292" y="4742497"/>
                <a:ext cx="13323" cy="13334"/>
              </a:xfrm>
              <a:custGeom>
                <a:rect b="b" l="l" r="r" t="t"/>
                <a:pathLst>
                  <a:path extrusionOk="0" h="13334" w="13323">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45" name="Google Shape;1245;p21"/>
              <p:cNvSpPr/>
              <p:nvPr/>
            </p:nvSpPr>
            <p:spPr>
              <a:xfrm>
                <a:off x="5337532" y="4484370"/>
                <a:ext cx="13323" cy="13334"/>
              </a:xfrm>
              <a:custGeom>
                <a:rect b="b" l="l" r="r" t="t"/>
                <a:pathLst>
                  <a:path extrusionOk="0" h="13334" w="13323">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46" name="Google Shape;1246;p21"/>
              <p:cNvSpPr/>
              <p:nvPr/>
            </p:nvSpPr>
            <p:spPr>
              <a:xfrm>
                <a:off x="4618082" y="4835842"/>
                <a:ext cx="13323" cy="13334"/>
              </a:xfrm>
              <a:custGeom>
                <a:rect b="b" l="l" r="r" t="t"/>
                <a:pathLst>
                  <a:path extrusionOk="0" h="13334" w="13323">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47" name="Google Shape;1247;p21"/>
              <p:cNvSpPr/>
              <p:nvPr/>
            </p:nvSpPr>
            <p:spPr>
              <a:xfrm>
                <a:off x="4408718" y="4393882"/>
                <a:ext cx="13323" cy="13334"/>
              </a:xfrm>
              <a:custGeom>
                <a:rect b="b" l="l" r="r" t="t"/>
                <a:pathLst>
                  <a:path extrusionOk="0" h="13334" w="13323">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48" name="Google Shape;1248;p21"/>
              <p:cNvSpPr/>
              <p:nvPr/>
            </p:nvSpPr>
            <p:spPr>
              <a:xfrm>
                <a:off x="3691172" y="4493895"/>
                <a:ext cx="13323" cy="13334"/>
              </a:xfrm>
              <a:custGeom>
                <a:rect b="b" l="l" r="r" t="t"/>
                <a:pathLst>
                  <a:path extrusionOk="0" h="13334" w="13323">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49" name="Google Shape;1249;p21"/>
              <p:cNvSpPr/>
              <p:nvPr/>
            </p:nvSpPr>
            <p:spPr>
              <a:xfrm>
                <a:off x="4868367" y="4566284"/>
                <a:ext cx="926910" cy="453390"/>
              </a:xfrm>
              <a:custGeom>
                <a:rect b="b" l="l" r="r" t="t"/>
                <a:pathLst>
                  <a:path extrusionOk="0" h="453390" w="926910">
                    <a:moveTo>
                      <a:pt x="651883" y="405765"/>
                    </a:moveTo>
                    <a:lnTo>
                      <a:pt x="926910" y="0"/>
                    </a:lnTo>
                    <a:lnTo>
                      <a:pt x="414921" y="184785"/>
                    </a:lnTo>
                    <a:lnTo>
                      <a:pt x="0" y="453390"/>
                    </a:lnTo>
                    <a:close/>
                  </a:path>
                </a:pathLst>
              </a:custGeom>
              <a:noFill/>
              <a:ln cap="rnd"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50" name="Google Shape;1250;p21"/>
              <p:cNvSpPr/>
              <p:nvPr/>
            </p:nvSpPr>
            <p:spPr>
              <a:xfrm>
                <a:off x="4688504" y="4451032"/>
                <a:ext cx="594783" cy="568642"/>
              </a:xfrm>
              <a:custGeom>
                <a:rect b="b" l="l" r="r" t="t"/>
                <a:pathLst>
                  <a:path extrusionOk="0" h="568642" w="594783">
                    <a:moveTo>
                      <a:pt x="258850" y="0"/>
                    </a:moveTo>
                    <a:lnTo>
                      <a:pt x="0" y="425768"/>
                    </a:lnTo>
                    <a:lnTo>
                      <a:pt x="179862" y="568643"/>
                    </a:lnTo>
                    <a:lnTo>
                      <a:pt x="594783" y="300038"/>
                    </a:lnTo>
                    <a:close/>
                  </a:path>
                </a:pathLst>
              </a:custGeom>
              <a:noFill/>
              <a:ln cap="rnd"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51" name="Google Shape;1251;p21"/>
              <p:cNvSpPr/>
              <p:nvPr/>
            </p:nvSpPr>
            <p:spPr>
              <a:xfrm>
                <a:off x="3939553" y="4679632"/>
                <a:ext cx="543394" cy="220980"/>
              </a:xfrm>
              <a:custGeom>
                <a:rect b="b" l="l" r="r" t="t"/>
                <a:pathLst>
                  <a:path extrusionOk="0" h="220980" w="543394">
                    <a:moveTo>
                      <a:pt x="271221" y="0"/>
                    </a:moveTo>
                    <a:lnTo>
                      <a:pt x="42824" y="53340"/>
                    </a:lnTo>
                    <a:lnTo>
                      <a:pt x="0" y="216218"/>
                    </a:lnTo>
                    <a:lnTo>
                      <a:pt x="543394" y="220980"/>
                    </a:lnTo>
                    <a:close/>
                  </a:path>
                </a:pathLst>
              </a:custGeom>
              <a:noFill/>
              <a:ln cap="rnd"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52" name="Google Shape;1252;p21"/>
              <p:cNvSpPr/>
              <p:nvPr/>
            </p:nvSpPr>
            <p:spPr>
              <a:xfrm>
                <a:off x="3542714" y="4718684"/>
                <a:ext cx="439663" cy="461009"/>
              </a:xfrm>
              <a:custGeom>
                <a:rect b="b" l="l" r="r" t="t"/>
                <a:pathLst>
                  <a:path extrusionOk="0" h="461009" w="439663">
                    <a:moveTo>
                      <a:pt x="0" y="0"/>
                    </a:moveTo>
                    <a:lnTo>
                      <a:pt x="439664" y="14288"/>
                    </a:lnTo>
                    <a:lnTo>
                      <a:pt x="396839" y="177165"/>
                    </a:lnTo>
                    <a:lnTo>
                      <a:pt x="0" y="461010"/>
                    </a:lnTo>
                    <a:close/>
                  </a:path>
                </a:pathLst>
              </a:custGeom>
              <a:noFill/>
              <a:ln cap="rnd"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53" name="Google Shape;1253;p21"/>
              <p:cNvSpPr/>
              <p:nvPr/>
            </p:nvSpPr>
            <p:spPr>
              <a:xfrm>
                <a:off x="4476286" y="4893945"/>
                <a:ext cx="13323" cy="13334"/>
              </a:xfrm>
              <a:custGeom>
                <a:rect b="b" l="l" r="r" t="t"/>
                <a:pathLst>
                  <a:path extrusionOk="0" h="13334" w="13323">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54" name="Google Shape;1254;p21"/>
              <p:cNvSpPr/>
              <p:nvPr/>
            </p:nvSpPr>
            <p:spPr>
              <a:xfrm>
                <a:off x="4683746" y="4869180"/>
                <a:ext cx="13323" cy="13334"/>
              </a:xfrm>
              <a:custGeom>
                <a:rect b="b" l="l" r="r" t="t"/>
                <a:pathLst>
                  <a:path extrusionOk="0" h="13334" w="13323">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55" name="Google Shape;1255;p21"/>
              <p:cNvSpPr/>
              <p:nvPr/>
            </p:nvSpPr>
            <p:spPr>
              <a:xfrm>
                <a:off x="3932891" y="4889182"/>
                <a:ext cx="13323" cy="13334"/>
              </a:xfrm>
              <a:custGeom>
                <a:rect b="b" l="l" r="r" t="t"/>
                <a:pathLst>
                  <a:path extrusionOk="0" h="13334" w="13323">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56" name="Google Shape;1256;p21"/>
              <p:cNvSpPr/>
              <p:nvPr/>
            </p:nvSpPr>
            <p:spPr>
              <a:xfrm>
                <a:off x="3975716" y="4726305"/>
                <a:ext cx="13323" cy="13334"/>
              </a:xfrm>
              <a:custGeom>
                <a:rect b="b" l="l" r="r" t="t"/>
                <a:pathLst>
                  <a:path extrusionOk="0" h="13334" w="13323">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57" name="Google Shape;1257;p21"/>
              <p:cNvSpPr/>
              <p:nvPr/>
            </p:nvSpPr>
            <p:spPr>
              <a:xfrm>
                <a:off x="4204113" y="4672965"/>
                <a:ext cx="13323" cy="13334"/>
              </a:xfrm>
              <a:custGeom>
                <a:rect b="b" l="l" r="r" t="t"/>
                <a:pathLst>
                  <a:path extrusionOk="0" h="13334" w="13323">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58" name="Google Shape;1258;p21"/>
              <p:cNvSpPr/>
              <p:nvPr/>
            </p:nvSpPr>
            <p:spPr>
              <a:xfrm>
                <a:off x="4941644" y="4445317"/>
                <a:ext cx="13323" cy="13334"/>
              </a:xfrm>
              <a:custGeom>
                <a:rect b="b" l="l" r="r" t="t"/>
                <a:pathLst>
                  <a:path extrusionOk="0" h="13334" w="13323">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59" name="Google Shape;1259;p21"/>
              <p:cNvSpPr/>
              <p:nvPr/>
            </p:nvSpPr>
            <p:spPr>
              <a:xfrm>
                <a:off x="5276626" y="4744402"/>
                <a:ext cx="13323" cy="13334"/>
              </a:xfrm>
              <a:custGeom>
                <a:rect b="b" l="l" r="r" t="t"/>
                <a:pathLst>
                  <a:path extrusionOk="0" h="13334" w="13323">
                    <a:moveTo>
                      <a:pt x="13323" y="6667"/>
                    </a:moveTo>
                    <a:cubicBezTo>
                      <a:pt x="13323" y="10350"/>
                      <a:pt x="10340" y="13335"/>
                      <a:pt x="6661" y="13335"/>
                    </a:cubicBezTo>
                    <a:cubicBezTo>
                      <a:pt x="2982" y="13335"/>
                      <a:pt x="0" y="10350"/>
                      <a:pt x="0" y="6667"/>
                    </a:cubicBezTo>
                    <a:cubicBezTo>
                      <a:pt x="0" y="2985"/>
                      <a:pt x="2982" y="0"/>
                      <a:pt x="6661" y="0"/>
                    </a:cubicBezTo>
                    <a:cubicBezTo>
                      <a:pt x="10340" y="0"/>
                      <a:pt x="13323" y="2985"/>
                      <a:pt x="13323" y="6667"/>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60" name="Google Shape;1260;p21"/>
              <p:cNvSpPr/>
              <p:nvPr/>
            </p:nvSpPr>
            <p:spPr>
              <a:xfrm>
                <a:off x="5788615" y="4556760"/>
                <a:ext cx="13323" cy="13334"/>
              </a:xfrm>
              <a:custGeom>
                <a:rect b="b" l="l" r="r" t="t"/>
                <a:pathLst>
                  <a:path extrusionOk="0" h="13334" w="13323">
                    <a:moveTo>
                      <a:pt x="13323" y="6668"/>
                    </a:moveTo>
                    <a:cubicBezTo>
                      <a:pt x="13323" y="10350"/>
                      <a:pt x="10341" y="13335"/>
                      <a:pt x="6662" y="13335"/>
                    </a:cubicBezTo>
                    <a:cubicBezTo>
                      <a:pt x="2982" y="13335"/>
                      <a:pt x="0" y="10350"/>
                      <a:pt x="0" y="6668"/>
                    </a:cubicBezTo>
                    <a:cubicBezTo>
                      <a:pt x="0" y="2985"/>
                      <a:pt x="2982" y="0"/>
                      <a:pt x="6662" y="0"/>
                    </a:cubicBezTo>
                    <a:cubicBezTo>
                      <a:pt x="10341" y="0"/>
                      <a:pt x="13323" y="2985"/>
                      <a:pt x="13323" y="6668"/>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61" name="Google Shape;1261;p21"/>
              <p:cNvSpPr/>
              <p:nvPr/>
            </p:nvSpPr>
            <p:spPr>
              <a:xfrm>
                <a:off x="5513588" y="4966335"/>
                <a:ext cx="13323" cy="13334"/>
              </a:xfrm>
              <a:custGeom>
                <a:rect b="b" l="l" r="r" t="t"/>
                <a:pathLst>
                  <a:path extrusionOk="0" h="13334" w="13323">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62" name="Google Shape;1262;p21"/>
              <p:cNvSpPr/>
              <p:nvPr/>
            </p:nvSpPr>
            <p:spPr>
              <a:xfrm>
                <a:off x="4861705" y="5013007"/>
                <a:ext cx="13323" cy="13334"/>
              </a:xfrm>
              <a:custGeom>
                <a:rect b="b" l="l" r="r" t="t"/>
                <a:pathLst>
                  <a:path extrusionOk="0" h="13334" w="13323">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263" name="Google Shape;1263;p21"/>
            <p:cNvSpPr/>
            <p:nvPr/>
          </p:nvSpPr>
          <p:spPr>
            <a:xfrm>
              <a:off x="2453985" y="2143824"/>
              <a:ext cx="2706928" cy="1652207"/>
            </a:xfrm>
            <a:custGeom>
              <a:rect b="b" l="l" r="r" t="t"/>
              <a:pathLst>
                <a:path extrusionOk="0" h="449580" w="736579">
                  <a:moveTo>
                    <a:pt x="736580" y="0"/>
                  </a:moveTo>
                  <a:lnTo>
                    <a:pt x="0" y="228600"/>
                  </a:lnTo>
                  <a:lnTo>
                    <a:pt x="272173" y="449580"/>
                  </a:lnTo>
                  <a:lnTo>
                    <a:pt x="477730" y="425768"/>
                  </a:lnTo>
                  <a:close/>
                </a:path>
              </a:pathLst>
            </a:custGeom>
            <a:noFill/>
            <a:ln cap="rnd"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64" name="Google Shape;1264;p21"/>
            <p:cNvSpPr/>
            <p:nvPr/>
          </p:nvSpPr>
          <p:spPr>
            <a:xfrm>
              <a:off x="7265520" y="2567318"/>
              <a:ext cx="1878061" cy="1778222"/>
            </a:xfrm>
            <a:custGeom>
              <a:rect b="b" l="l" r="r" t="t"/>
              <a:pathLst>
                <a:path extrusionOk="0" h="483870" w="511037">
                  <a:moveTo>
                    <a:pt x="275028" y="0"/>
                  </a:moveTo>
                  <a:lnTo>
                    <a:pt x="511038" y="150495"/>
                  </a:lnTo>
                  <a:lnTo>
                    <a:pt x="511038" y="483870"/>
                  </a:lnTo>
                  <a:lnTo>
                    <a:pt x="0" y="405765"/>
                  </a:lnTo>
                  <a:close/>
                </a:path>
              </a:pathLst>
            </a:custGeom>
            <a:noFill/>
            <a:ln cap="rnd"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265" name="Google Shape;1265;p21"/>
          <p:cNvGrpSpPr/>
          <p:nvPr/>
        </p:nvGrpSpPr>
        <p:grpSpPr>
          <a:xfrm flipH="1">
            <a:off x="-127247" y="-679458"/>
            <a:ext cx="9365572" cy="2003917"/>
            <a:chOff x="-679" y="-821592"/>
            <a:chExt cx="9238997" cy="1689074"/>
          </a:xfrm>
        </p:grpSpPr>
        <p:grpSp>
          <p:nvGrpSpPr>
            <p:cNvPr id="1266" name="Google Shape;1266;p21"/>
            <p:cNvGrpSpPr/>
            <p:nvPr/>
          </p:nvGrpSpPr>
          <p:grpSpPr>
            <a:xfrm flipH="1" rot="10800000">
              <a:off x="-679" y="-821592"/>
              <a:ext cx="9144088" cy="1282645"/>
              <a:chOff x="2149076" y="3978078"/>
              <a:chExt cx="6995171" cy="1172865"/>
            </a:xfrm>
          </p:grpSpPr>
          <p:grpSp>
            <p:nvGrpSpPr>
              <p:cNvPr id="1267" name="Google Shape;1267;p21"/>
              <p:cNvGrpSpPr/>
              <p:nvPr/>
            </p:nvGrpSpPr>
            <p:grpSpPr>
              <a:xfrm flipH="1">
                <a:off x="4660505" y="3978078"/>
                <a:ext cx="4483742" cy="1165511"/>
                <a:chOff x="3225813" y="2142172"/>
                <a:chExt cx="2920624" cy="759142"/>
              </a:xfrm>
            </p:grpSpPr>
            <p:sp>
              <p:nvSpPr>
                <p:cNvPr id="1268" name="Google Shape;1268;p21"/>
                <p:cNvSpPr/>
                <p:nvPr/>
              </p:nvSpPr>
              <p:spPr>
                <a:xfrm>
                  <a:off x="5605898" y="2153602"/>
                  <a:ext cx="540538" cy="661987"/>
                </a:xfrm>
                <a:custGeom>
                  <a:rect b="b" l="l" r="r" t="t"/>
                  <a:pathLst>
                    <a:path extrusionOk="0" h="661987" w="540538">
                      <a:moveTo>
                        <a:pt x="0" y="0"/>
                      </a:moveTo>
                      <a:lnTo>
                        <a:pt x="540539" y="234315"/>
                      </a:lnTo>
                      <a:lnTo>
                        <a:pt x="190331" y="661988"/>
                      </a:lnTo>
                      <a:close/>
                    </a:path>
                  </a:pathLst>
                </a:custGeom>
                <a:solidFill>
                  <a:schemeClr val="dk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69" name="Google Shape;1269;p21"/>
                <p:cNvSpPr/>
                <p:nvPr/>
              </p:nvSpPr>
              <p:spPr>
                <a:xfrm>
                  <a:off x="3225813" y="2271712"/>
                  <a:ext cx="764177" cy="505777"/>
                </a:xfrm>
                <a:custGeom>
                  <a:rect b="b" l="l" r="r" t="t"/>
                  <a:pathLst>
                    <a:path extrusionOk="0" h="505777" w="764177">
                      <a:moveTo>
                        <a:pt x="0" y="505778"/>
                      </a:moveTo>
                      <a:lnTo>
                        <a:pt x="764178" y="0"/>
                      </a:lnTo>
                      <a:lnTo>
                        <a:pt x="639511" y="327660"/>
                      </a:lnTo>
                      <a:close/>
                    </a:path>
                  </a:pathLst>
                </a:custGeom>
                <a:solidFill>
                  <a:schemeClr val="dk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70" name="Google Shape;1270;p21"/>
                <p:cNvSpPr/>
                <p:nvPr/>
              </p:nvSpPr>
              <p:spPr>
                <a:xfrm>
                  <a:off x="3989991" y="2271712"/>
                  <a:ext cx="262656" cy="386715"/>
                </a:xfrm>
                <a:custGeom>
                  <a:rect b="b" l="l" r="r" t="t"/>
                  <a:pathLst>
                    <a:path extrusionOk="0" h="386715" w="262656">
                      <a:moveTo>
                        <a:pt x="262656" y="20955"/>
                      </a:moveTo>
                      <a:lnTo>
                        <a:pt x="157023" y="386715"/>
                      </a:lnTo>
                      <a:lnTo>
                        <a:pt x="0" y="0"/>
                      </a:lnTo>
                      <a:close/>
                    </a:path>
                  </a:pathLst>
                </a:custGeom>
                <a:solidFill>
                  <a:schemeClr val="dk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71" name="Google Shape;1271;p21"/>
                <p:cNvSpPr/>
                <p:nvPr/>
              </p:nvSpPr>
              <p:spPr>
                <a:xfrm>
                  <a:off x="4147013" y="2212657"/>
                  <a:ext cx="415872" cy="445770"/>
                </a:xfrm>
                <a:custGeom>
                  <a:rect b="b" l="l" r="r" t="t"/>
                  <a:pathLst>
                    <a:path extrusionOk="0" h="445770" w="415872">
                      <a:moveTo>
                        <a:pt x="415872" y="0"/>
                      </a:moveTo>
                      <a:lnTo>
                        <a:pt x="0" y="445770"/>
                      </a:lnTo>
                      <a:lnTo>
                        <a:pt x="105634" y="80010"/>
                      </a:lnTo>
                      <a:close/>
                    </a:path>
                  </a:pathLst>
                </a:custGeom>
                <a:solidFill>
                  <a:schemeClr val="dk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72" name="Google Shape;1272;p21"/>
                <p:cNvSpPr/>
                <p:nvPr/>
              </p:nvSpPr>
              <p:spPr>
                <a:xfrm>
                  <a:off x="4562886" y="2212657"/>
                  <a:ext cx="644269" cy="677227"/>
                </a:xfrm>
                <a:custGeom>
                  <a:rect b="b" l="l" r="r" t="t"/>
                  <a:pathLst>
                    <a:path extrusionOk="0" h="677227" w="644269">
                      <a:moveTo>
                        <a:pt x="441567" y="294322"/>
                      </a:moveTo>
                      <a:lnTo>
                        <a:pt x="644269" y="677227"/>
                      </a:lnTo>
                      <a:lnTo>
                        <a:pt x="0" y="0"/>
                      </a:lnTo>
                      <a:close/>
                    </a:path>
                  </a:pathLst>
                </a:custGeom>
                <a:solidFill>
                  <a:schemeClr val="dk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73" name="Google Shape;1273;p21"/>
                <p:cNvSpPr/>
                <p:nvPr/>
              </p:nvSpPr>
              <p:spPr>
                <a:xfrm>
                  <a:off x="5004453" y="2153602"/>
                  <a:ext cx="601445" cy="736282"/>
                </a:xfrm>
                <a:custGeom>
                  <a:rect b="b" l="l" r="r" t="t"/>
                  <a:pathLst>
                    <a:path extrusionOk="0" h="736282" w="601445">
                      <a:moveTo>
                        <a:pt x="601445" y="0"/>
                      </a:moveTo>
                      <a:lnTo>
                        <a:pt x="202702" y="736282"/>
                      </a:lnTo>
                      <a:lnTo>
                        <a:pt x="0" y="353378"/>
                      </a:lnTo>
                      <a:close/>
                    </a:path>
                  </a:pathLst>
                </a:custGeom>
                <a:solidFill>
                  <a:schemeClr val="dk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74" name="Google Shape;1274;p21"/>
                <p:cNvSpPr/>
                <p:nvPr/>
              </p:nvSpPr>
              <p:spPr>
                <a:xfrm>
                  <a:off x="5207155" y="2153602"/>
                  <a:ext cx="433002" cy="736282"/>
                </a:xfrm>
                <a:custGeom>
                  <a:rect b="b" l="l" r="r" t="t"/>
                  <a:pathLst>
                    <a:path extrusionOk="0" h="736282" w="433002">
                      <a:moveTo>
                        <a:pt x="433002" y="412432"/>
                      </a:moveTo>
                      <a:lnTo>
                        <a:pt x="398743" y="0"/>
                      </a:lnTo>
                      <a:lnTo>
                        <a:pt x="0" y="736282"/>
                      </a:lnTo>
                      <a:close/>
                    </a:path>
                  </a:pathLst>
                </a:custGeom>
                <a:solidFill>
                  <a:schemeClr val="dk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75" name="Google Shape;1275;p21"/>
                <p:cNvSpPr/>
                <p:nvPr/>
              </p:nvSpPr>
              <p:spPr>
                <a:xfrm>
                  <a:off x="3225813" y="2271712"/>
                  <a:ext cx="764177" cy="505777"/>
                </a:xfrm>
                <a:custGeom>
                  <a:rect b="b" l="l" r="r" t="t"/>
                  <a:pathLst>
                    <a:path extrusionOk="0" h="505777" w="764177">
                      <a:moveTo>
                        <a:pt x="764178" y="0"/>
                      </a:moveTo>
                      <a:lnTo>
                        <a:pt x="295013" y="125730"/>
                      </a:lnTo>
                      <a:lnTo>
                        <a:pt x="0" y="505778"/>
                      </a:lnTo>
                      <a:close/>
                    </a:path>
                  </a:pathLst>
                </a:custGeom>
                <a:solidFill>
                  <a:schemeClr val="dk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76" name="Google Shape;1276;p21"/>
                <p:cNvSpPr/>
                <p:nvPr/>
              </p:nvSpPr>
              <p:spPr>
                <a:xfrm>
                  <a:off x="3865324" y="2271712"/>
                  <a:ext cx="281689" cy="386715"/>
                </a:xfrm>
                <a:custGeom>
                  <a:rect b="b" l="l" r="r" t="t"/>
                  <a:pathLst>
                    <a:path extrusionOk="0" h="386715" w="281689">
                      <a:moveTo>
                        <a:pt x="281689" y="386715"/>
                      </a:moveTo>
                      <a:lnTo>
                        <a:pt x="0" y="327660"/>
                      </a:lnTo>
                      <a:lnTo>
                        <a:pt x="124667" y="0"/>
                      </a:lnTo>
                      <a:close/>
                    </a:path>
                  </a:pathLst>
                </a:custGeom>
                <a:solidFill>
                  <a:schemeClr val="dk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77" name="Google Shape;1277;p21"/>
                <p:cNvSpPr/>
                <p:nvPr/>
              </p:nvSpPr>
              <p:spPr>
                <a:xfrm>
                  <a:off x="5605898" y="2153602"/>
                  <a:ext cx="190330" cy="661987"/>
                </a:xfrm>
                <a:custGeom>
                  <a:rect b="b" l="l" r="r" t="t"/>
                  <a:pathLst>
                    <a:path extrusionOk="0" h="661987" w="190330">
                      <a:moveTo>
                        <a:pt x="190331" y="661988"/>
                      </a:moveTo>
                      <a:lnTo>
                        <a:pt x="0" y="0"/>
                      </a:lnTo>
                      <a:lnTo>
                        <a:pt x="34260" y="412432"/>
                      </a:lnTo>
                      <a:close/>
                    </a:path>
                  </a:pathLst>
                </a:custGeom>
                <a:solidFill>
                  <a:schemeClr val="dk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78" name="Google Shape;1278;p21"/>
                <p:cNvSpPr/>
                <p:nvPr/>
              </p:nvSpPr>
              <p:spPr>
                <a:xfrm>
                  <a:off x="4147013" y="2212657"/>
                  <a:ext cx="415872" cy="445770"/>
                </a:xfrm>
                <a:custGeom>
                  <a:rect b="b" l="l" r="r" t="t"/>
                  <a:pathLst>
                    <a:path extrusionOk="0" h="445770" w="415872">
                      <a:moveTo>
                        <a:pt x="415872" y="0"/>
                      </a:moveTo>
                      <a:lnTo>
                        <a:pt x="374952" y="345758"/>
                      </a:lnTo>
                      <a:lnTo>
                        <a:pt x="0" y="445770"/>
                      </a:lnTo>
                      <a:close/>
                    </a:path>
                  </a:pathLst>
                </a:custGeom>
                <a:solidFill>
                  <a:schemeClr val="dk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79" name="Google Shape;1279;p21"/>
                <p:cNvSpPr/>
                <p:nvPr/>
              </p:nvSpPr>
              <p:spPr>
                <a:xfrm>
                  <a:off x="4521965" y="2212657"/>
                  <a:ext cx="685190" cy="677227"/>
                </a:xfrm>
                <a:custGeom>
                  <a:rect b="b" l="l" r="r" t="t"/>
                  <a:pathLst>
                    <a:path extrusionOk="0" h="677227" w="685190">
                      <a:moveTo>
                        <a:pt x="685190" y="677227"/>
                      </a:moveTo>
                      <a:lnTo>
                        <a:pt x="0" y="345758"/>
                      </a:lnTo>
                      <a:lnTo>
                        <a:pt x="40921" y="0"/>
                      </a:lnTo>
                      <a:close/>
                    </a:path>
                  </a:pathLst>
                </a:custGeom>
                <a:solidFill>
                  <a:schemeClr val="dk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80" name="Google Shape;1280;p21"/>
                <p:cNvSpPr/>
                <p:nvPr/>
              </p:nvSpPr>
              <p:spPr>
                <a:xfrm>
                  <a:off x="3225813" y="2218372"/>
                  <a:ext cx="764177" cy="179069"/>
                </a:xfrm>
                <a:custGeom>
                  <a:rect b="b" l="l" r="r" t="t"/>
                  <a:pathLst>
                    <a:path extrusionOk="0" h="179069" w="764177">
                      <a:moveTo>
                        <a:pt x="0" y="0"/>
                      </a:moveTo>
                      <a:lnTo>
                        <a:pt x="764178" y="53340"/>
                      </a:lnTo>
                      <a:lnTo>
                        <a:pt x="295013" y="179070"/>
                      </a:lnTo>
                      <a:close/>
                    </a:path>
                  </a:pathLst>
                </a:custGeom>
                <a:solidFill>
                  <a:schemeClr val="dk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81" name="Google Shape;1281;p21"/>
                <p:cNvSpPr/>
                <p:nvPr/>
              </p:nvSpPr>
              <p:spPr>
                <a:xfrm>
                  <a:off x="3225813" y="2218372"/>
                  <a:ext cx="295012" cy="559117"/>
                </a:xfrm>
                <a:custGeom>
                  <a:rect b="b" l="l" r="r" t="t"/>
                  <a:pathLst>
                    <a:path extrusionOk="0" h="559117" w="295012">
                      <a:moveTo>
                        <a:pt x="0" y="559118"/>
                      </a:moveTo>
                      <a:lnTo>
                        <a:pt x="0" y="0"/>
                      </a:lnTo>
                      <a:lnTo>
                        <a:pt x="295013" y="179070"/>
                      </a:lnTo>
                      <a:close/>
                    </a:path>
                  </a:pathLst>
                </a:custGeom>
                <a:solidFill>
                  <a:schemeClr val="dk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82" name="Google Shape;1282;p21"/>
                <p:cNvSpPr/>
                <p:nvPr/>
              </p:nvSpPr>
              <p:spPr>
                <a:xfrm>
                  <a:off x="5796229" y="2387917"/>
                  <a:ext cx="350208" cy="427672"/>
                </a:xfrm>
                <a:custGeom>
                  <a:rect b="b" l="l" r="r" t="t"/>
                  <a:pathLst>
                    <a:path extrusionOk="0" h="427672" w="350208">
                      <a:moveTo>
                        <a:pt x="0" y="427673"/>
                      </a:moveTo>
                      <a:lnTo>
                        <a:pt x="350208" y="352425"/>
                      </a:lnTo>
                      <a:lnTo>
                        <a:pt x="350208" y="0"/>
                      </a:lnTo>
                      <a:close/>
                    </a:path>
                  </a:pathLst>
                </a:custGeom>
                <a:solidFill>
                  <a:schemeClr val="dk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83" name="Google Shape;1283;p21"/>
                <p:cNvSpPr/>
                <p:nvPr/>
              </p:nvSpPr>
              <p:spPr>
                <a:xfrm>
                  <a:off x="3978322" y="2260033"/>
                  <a:ext cx="23336" cy="23357"/>
                </a:xfrm>
                <a:custGeom>
                  <a:rect b="b" l="l" r="r" t="t"/>
                  <a:pathLst>
                    <a:path extrusionOk="0" h="23357" w="23336">
                      <a:moveTo>
                        <a:pt x="20233" y="3106"/>
                      </a:moveTo>
                      <a:cubicBezTo>
                        <a:pt x="29750" y="15489"/>
                        <a:pt x="15475" y="29776"/>
                        <a:pt x="3104" y="20251"/>
                      </a:cubicBezTo>
                      <a:cubicBezTo>
                        <a:pt x="-6413" y="7869"/>
                        <a:pt x="7862" y="-6419"/>
                        <a:pt x="20233" y="3106"/>
                      </a:cubicBezTo>
                      <a:close/>
                    </a:path>
                  </a:pathLst>
                </a:custGeom>
                <a:solidFill>
                  <a:schemeClr val="dk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84" name="Google Shape;1284;p21"/>
                <p:cNvSpPr/>
                <p:nvPr/>
              </p:nvSpPr>
              <p:spPr>
                <a:xfrm>
                  <a:off x="3509406" y="2386012"/>
                  <a:ext cx="22839" cy="22859"/>
                </a:xfrm>
                <a:custGeom>
                  <a:rect b="b" l="l" r="r" t="t"/>
                  <a:pathLst>
                    <a:path extrusionOk="0" h="22859" w="22839">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dk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85" name="Google Shape;1285;p21"/>
                <p:cNvSpPr/>
                <p:nvPr/>
              </p:nvSpPr>
              <p:spPr>
                <a:xfrm>
                  <a:off x="3854856" y="2590800"/>
                  <a:ext cx="22839" cy="22859"/>
                </a:xfrm>
                <a:custGeom>
                  <a:rect b="b" l="l" r="r" t="t"/>
                  <a:pathLst>
                    <a:path extrusionOk="0" h="22859" w="22839">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86" name="Google Shape;1286;p21"/>
                <p:cNvSpPr/>
                <p:nvPr/>
              </p:nvSpPr>
              <p:spPr>
                <a:xfrm>
                  <a:off x="4136545" y="2649855"/>
                  <a:ext cx="22839" cy="22859"/>
                </a:xfrm>
                <a:custGeom>
                  <a:rect b="b" l="l" r="r" t="t"/>
                  <a:pathLst>
                    <a:path extrusionOk="0" h="22859" w="22839">
                      <a:moveTo>
                        <a:pt x="22840" y="11430"/>
                      </a:moveTo>
                      <a:cubicBezTo>
                        <a:pt x="22840" y="17742"/>
                        <a:pt x="17727" y="22860"/>
                        <a:pt x="11420" y="22860"/>
                      </a:cubicBezTo>
                      <a:cubicBezTo>
                        <a:pt x="5113" y="22860"/>
                        <a:pt x="0" y="17742"/>
                        <a:pt x="0" y="11430"/>
                      </a:cubicBezTo>
                      <a:cubicBezTo>
                        <a:pt x="0" y="5117"/>
                        <a:pt x="5113" y="0"/>
                        <a:pt x="11420" y="0"/>
                      </a:cubicBezTo>
                      <a:cubicBezTo>
                        <a:pt x="17727" y="0"/>
                        <a:pt x="22840" y="5117"/>
                        <a:pt x="22840" y="1143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87" name="Google Shape;1287;p21"/>
                <p:cNvSpPr/>
                <p:nvPr/>
              </p:nvSpPr>
              <p:spPr>
                <a:xfrm>
                  <a:off x="4238372" y="2280285"/>
                  <a:ext cx="22839" cy="22859"/>
                </a:xfrm>
                <a:custGeom>
                  <a:rect b="b" l="l" r="r" t="t"/>
                  <a:pathLst>
                    <a:path extrusionOk="0" h="22859" w="22839">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dk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88" name="Google Shape;1288;p21"/>
                <p:cNvSpPr/>
                <p:nvPr/>
              </p:nvSpPr>
              <p:spPr>
                <a:xfrm>
                  <a:off x="4550219" y="2203757"/>
                  <a:ext cx="23431" cy="23514"/>
                </a:xfrm>
                <a:custGeom>
                  <a:rect b="b" l="l" r="r" t="t"/>
                  <a:pathLst>
                    <a:path extrusionOk="0" h="23514" w="23431">
                      <a:moveTo>
                        <a:pt x="23135" y="9852"/>
                      </a:moveTo>
                      <a:cubicBezTo>
                        <a:pt x="25039" y="18425"/>
                        <a:pt x="17425" y="25092"/>
                        <a:pt x="9812" y="23187"/>
                      </a:cubicBezTo>
                      <a:cubicBezTo>
                        <a:pt x="5054" y="22235"/>
                        <a:pt x="1247" y="18425"/>
                        <a:pt x="296" y="13662"/>
                      </a:cubicBezTo>
                      <a:cubicBezTo>
                        <a:pt x="-1608" y="5090"/>
                        <a:pt x="6006" y="-1578"/>
                        <a:pt x="13619" y="327"/>
                      </a:cubicBezTo>
                      <a:cubicBezTo>
                        <a:pt x="18377" y="1280"/>
                        <a:pt x="22184" y="5090"/>
                        <a:pt x="23135" y="9852"/>
                      </a:cubicBezTo>
                      <a:close/>
                    </a:path>
                  </a:pathLst>
                </a:custGeom>
                <a:solidFill>
                  <a:schemeClr val="dk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89" name="Google Shape;1289;p21"/>
                <p:cNvSpPr/>
                <p:nvPr/>
              </p:nvSpPr>
              <p:spPr>
                <a:xfrm>
                  <a:off x="4510545" y="2546985"/>
                  <a:ext cx="22839" cy="22859"/>
                </a:xfrm>
                <a:custGeom>
                  <a:rect b="b" l="l" r="r" t="t"/>
                  <a:pathLst>
                    <a:path extrusionOk="0" h="22859" w="22839">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90" name="Google Shape;1290;p21"/>
                <p:cNvSpPr/>
                <p:nvPr/>
              </p:nvSpPr>
              <p:spPr>
                <a:xfrm>
                  <a:off x="5195735" y="2878455"/>
                  <a:ext cx="22839" cy="22859"/>
                </a:xfrm>
                <a:custGeom>
                  <a:rect b="b" l="l" r="r" t="t"/>
                  <a:pathLst>
                    <a:path extrusionOk="0" h="22859" w="22839">
                      <a:moveTo>
                        <a:pt x="22840" y="11430"/>
                      </a:moveTo>
                      <a:cubicBezTo>
                        <a:pt x="22840" y="17742"/>
                        <a:pt x="17727" y="22860"/>
                        <a:pt x="11420" y="22860"/>
                      </a:cubicBezTo>
                      <a:cubicBezTo>
                        <a:pt x="5113" y="22860"/>
                        <a:pt x="0" y="17742"/>
                        <a:pt x="0" y="11430"/>
                      </a:cubicBezTo>
                      <a:cubicBezTo>
                        <a:pt x="0" y="5117"/>
                        <a:pt x="5113" y="0"/>
                        <a:pt x="11420" y="0"/>
                      </a:cubicBezTo>
                      <a:cubicBezTo>
                        <a:pt x="17727" y="0"/>
                        <a:pt x="22840" y="5117"/>
                        <a:pt x="22840" y="1143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91" name="Google Shape;1291;p21"/>
                <p:cNvSpPr/>
                <p:nvPr/>
              </p:nvSpPr>
              <p:spPr>
                <a:xfrm>
                  <a:off x="4993033" y="2495550"/>
                  <a:ext cx="22839" cy="22859"/>
                </a:xfrm>
                <a:custGeom>
                  <a:rect b="b" l="l" r="r" t="t"/>
                  <a:pathLst>
                    <a:path extrusionOk="0" h="22859" w="22839">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92" name="Google Shape;1292;p21"/>
                <p:cNvSpPr/>
                <p:nvPr/>
              </p:nvSpPr>
              <p:spPr>
                <a:xfrm>
                  <a:off x="5594478" y="2142172"/>
                  <a:ext cx="22839" cy="22860"/>
                </a:xfrm>
                <a:custGeom>
                  <a:rect b="b" l="l" r="r" t="t"/>
                  <a:pathLst>
                    <a:path extrusionOk="0" h="22860" w="22839">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dk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93" name="Google Shape;1293;p21"/>
                <p:cNvSpPr/>
                <p:nvPr/>
              </p:nvSpPr>
              <p:spPr>
                <a:xfrm>
                  <a:off x="5628738" y="2554605"/>
                  <a:ext cx="22839" cy="22859"/>
                </a:xfrm>
                <a:custGeom>
                  <a:rect b="b" l="l" r="r" t="t"/>
                  <a:pathLst>
                    <a:path extrusionOk="0" h="22859" w="22839">
                      <a:moveTo>
                        <a:pt x="22840" y="11430"/>
                      </a:moveTo>
                      <a:cubicBezTo>
                        <a:pt x="22840" y="17742"/>
                        <a:pt x="17727" y="22860"/>
                        <a:pt x="11420" y="22860"/>
                      </a:cubicBezTo>
                      <a:cubicBezTo>
                        <a:pt x="5113" y="22860"/>
                        <a:pt x="0" y="17742"/>
                        <a:pt x="0" y="11430"/>
                      </a:cubicBezTo>
                      <a:cubicBezTo>
                        <a:pt x="0" y="5117"/>
                        <a:pt x="5113" y="0"/>
                        <a:pt x="11420" y="0"/>
                      </a:cubicBezTo>
                      <a:cubicBezTo>
                        <a:pt x="17727" y="0"/>
                        <a:pt x="22840" y="5117"/>
                        <a:pt x="22840" y="1143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94" name="Google Shape;1294;p21"/>
                <p:cNvSpPr/>
                <p:nvPr/>
              </p:nvSpPr>
              <p:spPr>
                <a:xfrm>
                  <a:off x="5784809" y="2804160"/>
                  <a:ext cx="22839" cy="22859"/>
                </a:xfrm>
                <a:custGeom>
                  <a:rect b="b" l="l" r="r" t="t"/>
                  <a:pathLst>
                    <a:path extrusionOk="0" h="22859" w="22839">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295" name="Google Shape;1295;p21"/>
              <p:cNvGrpSpPr/>
              <p:nvPr/>
            </p:nvGrpSpPr>
            <p:grpSpPr>
              <a:xfrm>
                <a:off x="2149076" y="3985432"/>
                <a:ext cx="2511421" cy="1165511"/>
                <a:chOff x="4510545" y="2142172"/>
                <a:chExt cx="1635892" cy="759142"/>
              </a:xfrm>
            </p:grpSpPr>
            <p:sp>
              <p:nvSpPr>
                <p:cNvPr id="1296" name="Google Shape;1296;p21"/>
                <p:cNvSpPr/>
                <p:nvPr/>
              </p:nvSpPr>
              <p:spPr>
                <a:xfrm>
                  <a:off x="5605898" y="2153602"/>
                  <a:ext cx="540538" cy="661987"/>
                </a:xfrm>
                <a:custGeom>
                  <a:rect b="b" l="l" r="r" t="t"/>
                  <a:pathLst>
                    <a:path extrusionOk="0" h="661987" w="540538">
                      <a:moveTo>
                        <a:pt x="0" y="0"/>
                      </a:moveTo>
                      <a:lnTo>
                        <a:pt x="540539" y="234315"/>
                      </a:lnTo>
                      <a:lnTo>
                        <a:pt x="190331" y="661988"/>
                      </a:lnTo>
                      <a:close/>
                    </a:path>
                  </a:pathLst>
                </a:custGeom>
                <a:solidFill>
                  <a:schemeClr val="dk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97" name="Google Shape;1297;p21"/>
                <p:cNvSpPr/>
                <p:nvPr/>
              </p:nvSpPr>
              <p:spPr>
                <a:xfrm>
                  <a:off x="4562886" y="2212657"/>
                  <a:ext cx="644269" cy="677227"/>
                </a:xfrm>
                <a:custGeom>
                  <a:rect b="b" l="l" r="r" t="t"/>
                  <a:pathLst>
                    <a:path extrusionOk="0" h="677227" w="644269">
                      <a:moveTo>
                        <a:pt x="441567" y="294322"/>
                      </a:moveTo>
                      <a:lnTo>
                        <a:pt x="644269" y="677227"/>
                      </a:lnTo>
                      <a:lnTo>
                        <a:pt x="0" y="0"/>
                      </a:lnTo>
                      <a:close/>
                    </a:path>
                  </a:pathLst>
                </a:custGeom>
                <a:solidFill>
                  <a:schemeClr val="dk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98" name="Google Shape;1298;p21"/>
                <p:cNvSpPr/>
                <p:nvPr/>
              </p:nvSpPr>
              <p:spPr>
                <a:xfrm>
                  <a:off x="5004453" y="2153602"/>
                  <a:ext cx="601445" cy="736282"/>
                </a:xfrm>
                <a:custGeom>
                  <a:rect b="b" l="l" r="r" t="t"/>
                  <a:pathLst>
                    <a:path extrusionOk="0" h="736282" w="601445">
                      <a:moveTo>
                        <a:pt x="601445" y="0"/>
                      </a:moveTo>
                      <a:lnTo>
                        <a:pt x="202702" y="736282"/>
                      </a:lnTo>
                      <a:lnTo>
                        <a:pt x="0" y="353378"/>
                      </a:lnTo>
                      <a:close/>
                    </a:path>
                  </a:pathLst>
                </a:custGeom>
                <a:solidFill>
                  <a:schemeClr val="dk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99" name="Google Shape;1299;p21"/>
                <p:cNvSpPr/>
                <p:nvPr/>
              </p:nvSpPr>
              <p:spPr>
                <a:xfrm>
                  <a:off x="5207155" y="2153602"/>
                  <a:ext cx="433002" cy="736282"/>
                </a:xfrm>
                <a:custGeom>
                  <a:rect b="b" l="l" r="r" t="t"/>
                  <a:pathLst>
                    <a:path extrusionOk="0" h="736282" w="433002">
                      <a:moveTo>
                        <a:pt x="433002" y="412432"/>
                      </a:moveTo>
                      <a:lnTo>
                        <a:pt x="398743" y="0"/>
                      </a:lnTo>
                      <a:lnTo>
                        <a:pt x="0" y="736282"/>
                      </a:lnTo>
                      <a:close/>
                    </a:path>
                  </a:pathLst>
                </a:custGeom>
                <a:solidFill>
                  <a:schemeClr val="dk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00" name="Google Shape;1300;p21"/>
                <p:cNvSpPr/>
                <p:nvPr/>
              </p:nvSpPr>
              <p:spPr>
                <a:xfrm>
                  <a:off x="5605898" y="2153602"/>
                  <a:ext cx="190330" cy="661987"/>
                </a:xfrm>
                <a:custGeom>
                  <a:rect b="b" l="l" r="r" t="t"/>
                  <a:pathLst>
                    <a:path extrusionOk="0" h="661987" w="190330">
                      <a:moveTo>
                        <a:pt x="190331" y="661988"/>
                      </a:moveTo>
                      <a:lnTo>
                        <a:pt x="0" y="0"/>
                      </a:lnTo>
                      <a:lnTo>
                        <a:pt x="34260" y="412432"/>
                      </a:lnTo>
                      <a:close/>
                    </a:path>
                  </a:pathLst>
                </a:custGeom>
                <a:solidFill>
                  <a:schemeClr val="dk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01" name="Google Shape;1301;p21"/>
                <p:cNvSpPr/>
                <p:nvPr/>
              </p:nvSpPr>
              <p:spPr>
                <a:xfrm>
                  <a:off x="4521965" y="2212657"/>
                  <a:ext cx="685190" cy="677227"/>
                </a:xfrm>
                <a:custGeom>
                  <a:rect b="b" l="l" r="r" t="t"/>
                  <a:pathLst>
                    <a:path extrusionOk="0" h="677227" w="685190">
                      <a:moveTo>
                        <a:pt x="685190" y="677227"/>
                      </a:moveTo>
                      <a:lnTo>
                        <a:pt x="0" y="345758"/>
                      </a:lnTo>
                      <a:lnTo>
                        <a:pt x="40921" y="0"/>
                      </a:lnTo>
                      <a:close/>
                    </a:path>
                  </a:pathLst>
                </a:custGeom>
                <a:solidFill>
                  <a:schemeClr val="dk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02" name="Google Shape;1302;p21"/>
                <p:cNvSpPr/>
                <p:nvPr/>
              </p:nvSpPr>
              <p:spPr>
                <a:xfrm>
                  <a:off x="5796229" y="2387917"/>
                  <a:ext cx="350208" cy="427672"/>
                </a:xfrm>
                <a:custGeom>
                  <a:rect b="b" l="l" r="r" t="t"/>
                  <a:pathLst>
                    <a:path extrusionOk="0" h="427672" w="350208">
                      <a:moveTo>
                        <a:pt x="0" y="427673"/>
                      </a:moveTo>
                      <a:lnTo>
                        <a:pt x="350208" y="352425"/>
                      </a:lnTo>
                      <a:lnTo>
                        <a:pt x="350208" y="0"/>
                      </a:lnTo>
                      <a:close/>
                    </a:path>
                  </a:pathLst>
                </a:custGeom>
                <a:solidFill>
                  <a:schemeClr val="dk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03" name="Google Shape;1303;p21"/>
                <p:cNvSpPr/>
                <p:nvPr/>
              </p:nvSpPr>
              <p:spPr>
                <a:xfrm>
                  <a:off x="4550219" y="2203757"/>
                  <a:ext cx="23431" cy="23514"/>
                </a:xfrm>
                <a:custGeom>
                  <a:rect b="b" l="l" r="r" t="t"/>
                  <a:pathLst>
                    <a:path extrusionOk="0" h="23514" w="23431">
                      <a:moveTo>
                        <a:pt x="23135" y="9852"/>
                      </a:moveTo>
                      <a:cubicBezTo>
                        <a:pt x="25039" y="18425"/>
                        <a:pt x="17425" y="25092"/>
                        <a:pt x="9812" y="23187"/>
                      </a:cubicBezTo>
                      <a:cubicBezTo>
                        <a:pt x="5054" y="22235"/>
                        <a:pt x="1247" y="18425"/>
                        <a:pt x="296" y="13662"/>
                      </a:cubicBezTo>
                      <a:cubicBezTo>
                        <a:pt x="-1608" y="5090"/>
                        <a:pt x="6006" y="-1578"/>
                        <a:pt x="13619" y="327"/>
                      </a:cubicBezTo>
                      <a:cubicBezTo>
                        <a:pt x="18377" y="1280"/>
                        <a:pt x="22184" y="5090"/>
                        <a:pt x="23135" y="9852"/>
                      </a:cubicBezTo>
                      <a:close/>
                    </a:path>
                  </a:pathLst>
                </a:custGeom>
                <a:solidFill>
                  <a:schemeClr val="dk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04" name="Google Shape;1304;p21"/>
                <p:cNvSpPr/>
                <p:nvPr/>
              </p:nvSpPr>
              <p:spPr>
                <a:xfrm>
                  <a:off x="4510545" y="2546985"/>
                  <a:ext cx="22839" cy="22859"/>
                </a:xfrm>
                <a:custGeom>
                  <a:rect b="b" l="l" r="r" t="t"/>
                  <a:pathLst>
                    <a:path extrusionOk="0" h="22859" w="22839">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05" name="Google Shape;1305;p21"/>
                <p:cNvSpPr/>
                <p:nvPr/>
              </p:nvSpPr>
              <p:spPr>
                <a:xfrm>
                  <a:off x="5195735" y="2878455"/>
                  <a:ext cx="22839" cy="22859"/>
                </a:xfrm>
                <a:custGeom>
                  <a:rect b="b" l="l" r="r" t="t"/>
                  <a:pathLst>
                    <a:path extrusionOk="0" h="22859" w="22839">
                      <a:moveTo>
                        <a:pt x="22840" y="11430"/>
                      </a:moveTo>
                      <a:cubicBezTo>
                        <a:pt x="22840" y="17742"/>
                        <a:pt x="17727" y="22860"/>
                        <a:pt x="11420" y="22860"/>
                      </a:cubicBezTo>
                      <a:cubicBezTo>
                        <a:pt x="5113" y="22860"/>
                        <a:pt x="0" y="17742"/>
                        <a:pt x="0" y="11430"/>
                      </a:cubicBezTo>
                      <a:cubicBezTo>
                        <a:pt x="0" y="5117"/>
                        <a:pt x="5113" y="0"/>
                        <a:pt x="11420" y="0"/>
                      </a:cubicBezTo>
                      <a:cubicBezTo>
                        <a:pt x="17727" y="0"/>
                        <a:pt x="22840" y="5117"/>
                        <a:pt x="22840" y="1143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06" name="Google Shape;1306;p21"/>
                <p:cNvSpPr/>
                <p:nvPr/>
              </p:nvSpPr>
              <p:spPr>
                <a:xfrm>
                  <a:off x="4993033" y="2495550"/>
                  <a:ext cx="22839" cy="22859"/>
                </a:xfrm>
                <a:custGeom>
                  <a:rect b="b" l="l" r="r" t="t"/>
                  <a:pathLst>
                    <a:path extrusionOk="0" h="22859" w="22839">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dk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07" name="Google Shape;1307;p21"/>
                <p:cNvSpPr/>
                <p:nvPr/>
              </p:nvSpPr>
              <p:spPr>
                <a:xfrm>
                  <a:off x="5594478" y="2142172"/>
                  <a:ext cx="22839" cy="22860"/>
                </a:xfrm>
                <a:custGeom>
                  <a:rect b="b" l="l" r="r" t="t"/>
                  <a:pathLst>
                    <a:path extrusionOk="0" h="22860" w="22839">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dk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08" name="Google Shape;1308;p21"/>
                <p:cNvSpPr/>
                <p:nvPr/>
              </p:nvSpPr>
              <p:spPr>
                <a:xfrm>
                  <a:off x="5628738" y="2554605"/>
                  <a:ext cx="22839" cy="22859"/>
                </a:xfrm>
                <a:custGeom>
                  <a:rect b="b" l="l" r="r" t="t"/>
                  <a:pathLst>
                    <a:path extrusionOk="0" h="22859" w="22839">
                      <a:moveTo>
                        <a:pt x="22840" y="11430"/>
                      </a:moveTo>
                      <a:cubicBezTo>
                        <a:pt x="22840" y="17742"/>
                        <a:pt x="17727" y="22860"/>
                        <a:pt x="11420" y="22860"/>
                      </a:cubicBezTo>
                      <a:cubicBezTo>
                        <a:pt x="5113" y="22860"/>
                        <a:pt x="0" y="17742"/>
                        <a:pt x="0" y="11430"/>
                      </a:cubicBezTo>
                      <a:cubicBezTo>
                        <a:pt x="0" y="5117"/>
                        <a:pt x="5113" y="0"/>
                        <a:pt x="11420" y="0"/>
                      </a:cubicBezTo>
                      <a:cubicBezTo>
                        <a:pt x="17727" y="0"/>
                        <a:pt x="22840" y="5117"/>
                        <a:pt x="22840" y="1143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09" name="Google Shape;1309;p21"/>
                <p:cNvSpPr/>
                <p:nvPr/>
              </p:nvSpPr>
              <p:spPr>
                <a:xfrm>
                  <a:off x="5784809" y="2804160"/>
                  <a:ext cx="22839" cy="22859"/>
                </a:xfrm>
                <a:custGeom>
                  <a:rect b="b" l="l" r="r" t="t"/>
                  <a:pathLst>
                    <a:path extrusionOk="0" h="22859" w="22839">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1310" name="Google Shape;1310;p21"/>
            <p:cNvGrpSpPr/>
            <p:nvPr/>
          </p:nvGrpSpPr>
          <p:grpSpPr>
            <a:xfrm rot="2993134">
              <a:off x="8430532" y="57559"/>
              <a:ext cx="669078" cy="673935"/>
              <a:chOff x="8137945" y="7"/>
              <a:chExt cx="1006063" cy="1013365"/>
            </a:xfrm>
          </p:grpSpPr>
          <p:sp>
            <p:nvSpPr>
              <p:cNvPr id="1311" name="Google Shape;1311;p21"/>
              <p:cNvSpPr/>
              <p:nvPr/>
            </p:nvSpPr>
            <p:spPr>
              <a:xfrm>
                <a:off x="8140071" y="536515"/>
                <a:ext cx="1003917" cy="476857"/>
              </a:xfrm>
              <a:custGeom>
                <a:rect b="b" l="l" r="r" t="t"/>
                <a:pathLst>
                  <a:path extrusionOk="0" h="213359" w="449180">
                    <a:moveTo>
                      <a:pt x="239817" y="0"/>
                    </a:moveTo>
                    <a:lnTo>
                      <a:pt x="449180" y="213360"/>
                    </a:lnTo>
                    <a:lnTo>
                      <a:pt x="0" y="952"/>
                    </a:lnTo>
                    <a:close/>
                  </a:path>
                </a:pathLst>
              </a:custGeom>
              <a:solidFill>
                <a:schemeClr val="lt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12" name="Google Shape;1312;p21"/>
              <p:cNvSpPr/>
              <p:nvPr/>
            </p:nvSpPr>
            <p:spPr>
              <a:xfrm>
                <a:off x="8676081" y="7"/>
                <a:ext cx="467926" cy="1013324"/>
              </a:xfrm>
              <a:custGeom>
                <a:rect b="b" l="l" r="r" t="t"/>
                <a:pathLst>
                  <a:path extrusionOk="0" h="453389" w="209363">
                    <a:moveTo>
                      <a:pt x="0" y="240030"/>
                    </a:moveTo>
                    <a:lnTo>
                      <a:pt x="209364" y="453390"/>
                    </a:lnTo>
                    <a:lnTo>
                      <a:pt x="10468" y="0"/>
                    </a:lnTo>
                    <a:close/>
                  </a:path>
                </a:pathLst>
              </a:custGeom>
              <a:solidFill>
                <a:schemeClr val="dk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13" name="Google Shape;1313;p21"/>
              <p:cNvSpPr/>
              <p:nvPr/>
            </p:nvSpPr>
            <p:spPr>
              <a:xfrm>
                <a:off x="8137945" y="4265"/>
                <a:ext cx="559385" cy="536465"/>
              </a:xfrm>
              <a:custGeom>
                <a:rect b="b" l="l" r="r" t="t"/>
                <a:pathLst>
                  <a:path extrusionOk="0" h="240029" w="250284">
                    <a:moveTo>
                      <a:pt x="0" y="240030"/>
                    </a:moveTo>
                    <a:lnTo>
                      <a:pt x="250285" y="0"/>
                    </a:lnTo>
                    <a:lnTo>
                      <a:pt x="239817" y="239078"/>
                    </a:lnTo>
                    <a:close/>
                  </a:path>
                </a:pathLst>
              </a:custGeom>
              <a:solidFill>
                <a:schemeClr val="accent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sp>
        <p:nvSpPr>
          <p:cNvPr id="1314" name="Google Shape;1314;p21"/>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315" name="Google Shape;1315;p21"/>
          <p:cNvSpPr txBox="1"/>
          <p:nvPr>
            <p:ph idx="1" type="subTitle"/>
          </p:nvPr>
        </p:nvSpPr>
        <p:spPr>
          <a:xfrm>
            <a:off x="713225" y="1112200"/>
            <a:ext cx="7704000" cy="6183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1400"/>
              <a:buChar char="●"/>
              <a:defRPr b="0" sz="1400"/>
            </a:lvl1pPr>
            <a:lvl2pPr lvl="1" rtl="0" algn="ctr">
              <a:lnSpc>
                <a:spcPct val="100000"/>
              </a:lnSpc>
              <a:spcBef>
                <a:spcPts val="0"/>
              </a:spcBef>
              <a:spcAft>
                <a:spcPts val="0"/>
              </a:spcAft>
              <a:buSzPts val="2800"/>
              <a:buChar char="○"/>
              <a:defRPr sz="2800"/>
            </a:lvl2pPr>
            <a:lvl3pPr lvl="2" rtl="0" algn="ctr">
              <a:lnSpc>
                <a:spcPct val="100000"/>
              </a:lnSpc>
              <a:spcBef>
                <a:spcPts val="0"/>
              </a:spcBef>
              <a:spcAft>
                <a:spcPts val="0"/>
              </a:spcAft>
              <a:buSzPts val="2800"/>
              <a:buChar char="■"/>
              <a:defRPr sz="2800"/>
            </a:lvl3pPr>
            <a:lvl4pPr lvl="3" rtl="0" algn="ctr">
              <a:lnSpc>
                <a:spcPct val="100000"/>
              </a:lnSpc>
              <a:spcBef>
                <a:spcPts val="0"/>
              </a:spcBef>
              <a:spcAft>
                <a:spcPts val="0"/>
              </a:spcAft>
              <a:buSzPts val="2800"/>
              <a:buChar char="●"/>
              <a:defRPr sz="2800"/>
            </a:lvl4pPr>
            <a:lvl5pPr lvl="4" rtl="0" algn="ctr">
              <a:lnSpc>
                <a:spcPct val="100000"/>
              </a:lnSpc>
              <a:spcBef>
                <a:spcPts val="0"/>
              </a:spcBef>
              <a:spcAft>
                <a:spcPts val="0"/>
              </a:spcAft>
              <a:buSzPts val="2800"/>
              <a:buChar char="○"/>
              <a:defRPr sz="2800"/>
            </a:lvl5pPr>
            <a:lvl6pPr lvl="5" rtl="0" algn="ctr">
              <a:lnSpc>
                <a:spcPct val="100000"/>
              </a:lnSpc>
              <a:spcBef>
                <a:spcPts val="0"/>
              </a:spcBef>
              <a:spcAft>
                <a:spcPts val="0"/>
              </a:spcAft>
              <a:buSzPts val="2800"/>
              <a:buChar char="■"/>
              <a:defRPr sz="2800"/>
            </a:lvl6pPr>
            <a:lvl7pPr lvl="6" rtl="0" algn="ctr">
              <a:lnSpc>
                <a:spcPct val="100000"/>
              </a:lnSpc>
              <a:spcBef>
                <a:spcPts val="0"/>
              </a:spcBef>
              <a:spcAft>
                <a:spcPts val="0"/>
              </a:spcAft>
              <a:buSzPts val="2800"/>
              <a:buChar char="●"/>
              <a:defRPr sz="2800"/>
            </a:lvl7pPr>
            <a:lvl8pPr lvl="7" rtl="0" algn="ctr">
              <a:lnSpc>
                <a:spcPct val="100000"/>
              </a:lnSpc>
              <a:spcBef>
                <a:spcPts val="0"/>
              </a:spcBef>
              <a:spcAft>
                <a:spcPts val="0"/>
              </a:spcAft>
              <a:buSzPts val="2800"/>
              <a:buChar char="○"/>
              <a:defRPr sz="2800"/>
            </a:lvl8pPr>
            <a:lvl9pPr lvl="8" rtl="0" algn="ctr">
              <a:lnSpc>
                <a:spcPct val="100000"/>
              </a:lnSpc>
              <a:spcBef>
                <a:spcPts val="0"/>
              </a:spcBef>
              <a:spcAft>
                <a:spcPts val="0"/>
              </a:spcAft>
              <a:buSzPts val="2800"/>
              <a:buChar char="■"/>
              <a:defRPr sz="2800"/>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4_1_1_1">
    <p:spTree>
      <p:nvGrpSpPr>
        <p:cNvPr id="1316" name="Shape 1316"/>
        <p:cNvGrpSpPr/>
        <p:nvPr/>
      </p:nvGrpSpPr>
      <p:grpSpPr>
        <a:xfrm>
          <a:off x="0" y="0"/>
          <a:ext cx="0" cy="0"/>
          <a:chOff x="0" y="0"/>
          <a:chExt cx="0" cy="0"/>
        </a:xfrm>
      </p:grpSpPr>
      <p:grpSp>
        <p:nvGrpSpPr>
          <p:cNvPr id="1317" name="Google Shape;1317;p22"/>
          <p:cNvGrpSpPr/>
          <p:nvPr/>
        </p:nvGrpSpPr>
        <p:grpSpPr>
          <a:xfrm>
            <a:off x="-734" y="726338"/>
            <a:ext cx="9144316" cy="4094951"/>
            <a:chOff x="-734" y="726338"/>
            <a:chExt cx="9144316" cy="4094951"/>
          </a:xfrm>
        </p:grpSpPr>
        <p:grpSp>
          <p:nvGrpSpPr>
            <p:cNvPr id="1318" name="Google Shape;1318;p22"/>
            <p:cNvGrpSpPr/>
            <p:nvPr/>
          </p:nvGrpSpPr>
          <p:grpSpPr>
            <a:xfrm>
              <a:off x="-734" y="726338"/>
              <a:ext cx="9144013" cy="4094951"/>
              <a:chOff x="3542714" y="4065269"/>
              <a:chExt cx="2488573" cy="1114424"/>
            </a:xfrm>
          </p:grpSpPr>
          <p:sp>
            <p:nvSpPr>
              <p:cNvPr id="1319" name="Google Shape;1319;p22"/>
              <p:cNvSpPr/>
              <p:nvPr/>
            </p:nvSpPr>
            <p:spPr>
              <a:xfrm>
                <a:off x="3697833" y="4065269"/>
                <a:ext cx="983057" cy="432435"/>
              </a:xfrm>
              <a:custGeom>
                <a:rect b="b" l="l" r="r" t="t"/>
                <a:pathLst>
                  <a:path extrusionOk="0" h="432435" w="983057">
                    <a:moveTo>
                      <a:pt x="235058" y="0"/>
                    </a:moveTo>
                    <a:lnTo>
                      <a:pt x="0" y="432435"/>
                    </a:lnTo>
                    <a:lnTo>
                      <a:pt x="717547" y="335280"/>
                    </a:lnTo>
                    <a:lnTo>
                      <a:pt x="983058" y="48578"/>
                    </a:lnTo>
                    <a:close/>
                  </a:path>
                </a:pathLst>
              </a:custGeom>
              <a:noFill/>
              <a:ln cap="rnd"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20" name="Google Shape;1320;p22"/>
              <p:cNvSpPr/>
              <p:nvPr/>
            </p:nvSpPr>
            <p:spPr>
              <a:xfrm>
                <a:off x="4415380" y="4113847"/>
                <a:ext cx="551007" cy="728662"/>
              </a:xfrm>
              <a:custGeom>
                <a:rect b="b" l="l" r="r" t="t"/>
                <a:pathLst>
                  <a:path extrusionOk="0" h="728662" w="551007">
                    <a:moveTo>
                      <a:pt x="211267" y="728663"/>
                    </a:moveTo>
                    <a:lnTo>
                      <a:pt x="551007" y="220028"/>
                    </a:lnTo>
                    <a:lnTo>
                      <a:pt x="265511" y="0"/>
                    </a:lnTo>
                    <a:lnTo>
                      <a:pt x="0" y="286703"/>
                    </a:lnTo>
                    <a:close/>
                  </a:path>
                </a:pathLst>
              </a:custGeom>
              <a:noFill/>
              <a:ln cap="rnd"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21" name="Google Shape;1321;p22"/>
              <p:cNvSpPr/>
              <p:nvPr/>
            </p:nvSpPr>
            <p:spPr>
              <a:xfrm>
                <a:off x="4626647" y="4223384"/>
                <a:ext cx="717546" cy="619125"/>
              </a:xfrm>
              <a:custGeom>
                <a:rect b="b" l="l" r="r" t="t"/>
                <a:pathLst>
                  <a:path extrusionOk="0" h="619125" w="717546">
                    <a:moveTo>
                      <a:pt x="0" y="619125"/>
                    </a:moveTo>
                    <a:lnTo>
                      <a:pt x="717547" y="267653"/>
                    </a:lnTo>
                    <a:lnTo>
                      <a:pt x="630946" y="0"/>
                    </a:lnTo>
                    <a:lnTo>
                      <a:pt x="339740" y="110490"/>
                    </a:lnTo>
                    <a:close/>
                  </a:path>
                </a:pathLst>
              </a:custGeom>
              <a:noFill/>
              <a:ln cap="rnd"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22" name="Google Shape;1322;p22"/>
              <p:cNvSpPr/>
              <p:nvPr/>
            </p:nvSpPr>
            <p:spPr>
              <a:xfrm>
                <a:off x="5257593" y="4223384"/>
                <a:ext cx="524361" cy="525780"/>
              </a:xfrm>
              <a:custGeom>
                <a:rect b="b" l="l" r="r" t="t"/>
                <a:pathLst>
                  <a:path extrusionOk="0" h="525780" w="524361">
                    <a:moveTo>
                      <a:pt x="86601" y="267653"/>
                    </a:moveTo>
                    <a:lnTo>
                      <a:pt x="524361" y="525780"/>
                    </a:lnTo>
                    <a:lnTo>
                      <a:pt x="428244" y="33338"/>
                    </a:lnTo>
                    <a:lnTo>
                      <a:pt x="0" y="0"/>
                    </a:lnTo>
                    <a:close/>
                  </a:path>
                </a:pathLst>
              </a:custGeom>
              <a:noFill/>
              <a:ln cap="rnd"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23" name="Google Shape;1323;p22"/>
              <p:cNvSpPr/>
              <p:nvPr/>
            </p:nvSpPr>
            <p:spPr>
              <a:xfrm>
                <a:off x="3542714" y="4065269"/>
                <a:ext cx="390177" cy="512445"/>
              </a:xfrm>
              <a:custGeom>
                <a:rect b="b" l="l" r="r" t="t"/>
                <a:pathLst>
                  <a:path extrusionOk="0" h="512445" w="390177">
                    <a:moveTo>
                      <a:pt x="155120" y="432435"/>
                    </a:moveTo>
                    <a:lnTo>
                      <a:pt x="0" y="512445"/>
                    </a:lnTo>
                    <a:lnTo>
                      <a:pt x="0" y="33338"/>
                    </a:lnTo>
                    <a:lnTo>
                      <a:pt x="390178" y="0"/>
                    </a:lnTo>
                    <a:close/>
                  </a:path>
                </a:pathLst>
              </a:custGeom>
              <a:noFill/>
              <a:ln cap="rnd"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24" name="Google Shape;1324;p22"/>
              <p:cNvSpPr/>
              <p:nvPr/>
            </p:nvSpPr>
            <p:spPr>
              <a:xfrm>
                <a:off x="5685837" y="4114800"/>
                <a:ext cx="345450" cy="634365"/>
              </a:xfrm>
              <a:custGeom>
                <a:rect b="b" l="l" r="r" t="t"/>
                <a:pathLst>
                  <a:path extrusionOk="0" h="634365" w="345450">
                    <a:moveTo>
                      <a:pt x="345450" y="460057"/>
                    </a:moveTo>
                    <a:lnTo>
                      <a:pt x="96117" y="634365"/>
                    </a:lnTo>
                    <a:lnTo>
                      <a:pt x="0" y="141922"/>
                    </a:lnTo>
                    <a:lnTo>
                      <a:pt x="345450" y="0"/>
                    </a:lnTo>
                    <a:close/>
                  </a:path>
                </a:pathLst>
              </a:custGeom>
              <a:noFill/>
              <a:ln cap="rnd"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25" name="Google Shape;1325;p22"/>
              <p:cNvSpPr/>
              <p:nvPr/>
            </p:nvSpPr>
            <p:spPr>
              <a:xfrm>
                <a:off x="4956870" y="4328160"/>
                <a:ext cx="13323" cy="13334"/>
              </a:xfrm>
              <a:custGeom>
                <a:rect b="b" l="l" r="r" t="t"/>
                <a:pathLst>
                  <a:path extrusionOk="0" h="13334" w="13323">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26" name="Google Shape;1326;p22"/>
              <p:cNvSpPr/>
              <p:nvPr/>
            </p:nvSpPr>
            <p:spPr>
              <a:xfrm>
                <a:off x="5775292" y="4742497"/>
                <a:ext cx="13323" cy="13334"/>
              </a:xfrm>
              <a:custGeom>
                <a:rect b="b" l="l" r="r" t="t"/>
                <a:pathLst>
                  <a:path extrusionOk="0" h="13334" w="13323">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27" name="Google Shape;1327;p22"/>
              <p:cNvSpPr/>
              <p:nvPr/>
            </p:nvSpPr>
            <p:spPr>
              <a:xfrm>
                <a:off x="5337532" y="4484370"/>
                <a:ext cx="13323" cy="13334"/>
              </a:xfrm>
              <a:custGeom>
                <a:rect b="b" l="l" r="r" t="t"/>
                <a:pathLst>
                  <a:path extrusionOk="0" h="13334" w="13323">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28" name="Google Shape;1328;p22"/>
              <p:cNvSpPr/>
              <p:nvPr/>
            </p:nvSpPr>
            <p:spPr>
              <a:xfrm>
                <a:off x="4618082" y="4835842"/>
                <a:ext cx="13323" cy="13334"/>
              </a:xfrm>
              <a:custGeom>
                <a:rect b="b" l="l" r="r" t="t"/>
                <a:pathLst>
                  <a:path extrusionOk="0" h="13334" w="13323">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29" name="Google Shape;1329;p22"/>
              <p:cNvSpPr/>
              <p:nvPr/>
            </p:nvSpPr>
            <p:spPr>
              <a:xfrm>
                <a:off x="4408718" y="4393882"/>
                <a:ext cx="13323" cy="13334"/>
              </a:xfrm>
              <a:custGeom>
                <a:rect b="b" l="l" r="r" t="t"/>
                <a:pathLst>
                  <a:path extrusionOk="0" h="13334" w="13323">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30" name="Google Shape;1330;p22"/>
              <p:cNvSpPr/>
              <p:nvPr/>
            </p:nvSpPr>
            <p:spPr>
              <a:xfrm>
                <a:off x="3691172" y="4493895"/>
                <a:ext cx="13323" cy="13334"/>
              </a:xfrm>
              <a:custGeom>
                <a:rect b="b" l="l" r="r" t="t"/>
                <a:pathLst>
                  <a:path extrusionOk="0" h="13334" w="13323">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31" name="Google Shape;1331;p22"/>
              <p:cNvSpPr/>
              <p:nvPr/>
            </p:nvSpPr>
            <p:spPr>
              <a:xfrm>
                <a:off x="4868367" y="4566284"/>
                <a:ext cx="926910" cy="453390"/>
              </a:xfrm>
              <a:custGeom>
                <a:rect b="b" l="l" r="r" t="t"/>
                <a:pathLst>
                  <a:path extrusionOk="0" h="453390" w="926910">
                    <a:moveTo>
                      <a:pt x="651883" y="405765"/>
                    </a:moveTo>
                    <a:lnTo>
                      <a:pt x="926910" y="0"/>
                    </a:lnTo>
                    <a:lnTo>
                      <a:pt x="414921" y="184785"/>
                    </a:lnTo>
                    <a:lnTo>
                      <a:pt x="0" y="453390"/>
                    </a:lnTo>
                    <a:close/>
                  </a:path>
                </a:pathLst>
              </a:custGeom>
              <a:noFill/>
              <a:ln cap="rnd"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32" name="Google Shape;1332;p22"/>
              <p:cNvSpPr/>
              <p:nvPr/>
            </p:nvSpPr>
            <p:spPr>
              <a:xfrm>
                <a:off x="4688504" y="4451032"/>
                <a:ext cx="594783" cy="568642"/>
              </a:xfrm>
              <a:custGeom>
                <a:rect b="b" l="l" r="r" t="t"/>
                <a:pathLst>
                  <a:path extrusionOk="0" h="568642" w="594783">
                    <a:moveTo>
                      <a:pt x="258850" y="0"/>
                    </a:moveTo>
                    <a:lnTo>
                      <a:pt x="0" y="425768"/>
                    </a:lnTo>
                    <a:lnTo>
                      <a:pt x="179862" y="568643"/>
                    </a:lnTo>
                    <a:lnTo>
                      <a:pt x="594783" y="300038"/>
                    </a:lnTo>
                    <a:close/>
                  </a:path>
                </a:pathLst>
              </a:custGeom>
              <a:noFill/>
              <a:ln cap="rnd"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33" name="Google Shape;1333;p22"/>
              <p:cNvSpPr/>
              <p:nvPr/>
            </p:nvSpPr>
            <p:spPr>
              <a:xfrm>
                <a:off x="3939553" y="4679632"/>
                <a:ext cx="543394" cy="220980"/>
              </a:xfrm>
              <a:custGeom>
                <a:rect b="b" l="l" r="r" t="t"/>
                <a:pathLst>
                  <a:path extrusionOk="0" h="220980" w="543394">
                    <a:moveTo>
                      <a:pt x="271221" y="0"/>
                    </a:moveTo>
                    <a:lnTo>
                      <a:pt x="42824" y="53340"/>
                    </a:lnTo>
                    <a:lnTo>
                      <a:pt x="0" y="216218"/>
                    </a:lnTo>
                    <a:lnTo>
                      <a:pt x="543394" y="220980"/>
                    </a:lnTo>
                    <a:close/>
                  </a:path>
                </a:pathLst>
              </a:custGeom>
              <a:noFill/>
              <a:ln cap="rnd"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34" name="Google Shape;1334;p22"/>
              <p:cNvSpPr/>
              <p:nvPr/>
            </p:nvSpPr>
            <p:spPr>
              <a:xfrm>
                <a:off x="3542714" y="4718684"/>
                <a:ext cx="439663" cy="461009"/>
              </a:xfrm>
              <a:custGeom>
                <a:rect b="b" l="l" r="r" t="t"/>
                <a:pathLst>
                  <a:path extrusionOk="0" h="461009" w="439663">
                    <a:moveTo>
                      <a:pt x="0" y="0"/>
                    </a:moveTo>
                    <a:lnTo>
                      <a:pt x="439664" y="14288"/>
                    </a:lnTo>
                    <a:lnTo>
                      <a:pt x="396839" y="177165"/>
                    </a:lnTo>
                    <a:lnTo>
                      <a:pt x="0" y="461010"/>
                    </a:lnTo>
                    <a:close/>
                  </a:path>
                </a:pathLst>
              </a:custGeom>
              <a:noFill/>
              <a:ln cap="rnd"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35" name="Google Shape;1335;p22"/>
              <p:cNvSpPr/>
              <p:nvPr/>
            </p:nvSpPr>
            <p:spPr>
              <a:xfrm>
                <a:off x="4476286" y="4893945"/>
                <a:ext cx="13323" cy="13334"/>
              </a:xfrm>
              <a:custGeom>
                <a:rect b="b" l="l" r="r" t="t"/>
                <a:pathLst>
                  <a:path extrusionOk="0" h="13334" w="13323">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36" name="Google Shape;1336;p22"/>
              <p:cNvSpPr/>
              <p:nvPr/>
            </p:nvSpPr>
            <p:spPr>
              <a:xfrm>
                <a:off x="4683746" y="4869180"/>
                <a:ext cx="13323" cy="13334"/>
              </a:xfrm>
              <a:custGeom>
                <a:rect b="b" l="l" r="r" t="t"/>
                <a:pathLst>
                  <a:path extrusionOk="0" h="13334" w="13323">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37" name="Google Shape;1337;p22"/>
              <p:cNvSpPr/>
              <p:nvPr/>
            </p:nvSpPr>
            <p:spPr>
              <a:xfrm>
                <a:off x="3932891" y="4889182"/>
                <a:ext cx="13323" cy="13334"/>
              </a:xfrm>
              <a:custGeom>
                <a:rect b="b" l="l" r="r" t="t"/>
                <a:pathLst>
                  <a:path extrusionOk="0" h="13334" w="13323">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38" name="Google Shape;1338;p22"/>
              <p:cNvSpPr/>
              <p:nvPr/>
            </p:nvSpPr>
            <p:spPr>
              <a:xfrm>
                <a:off x="3975716" y="4726305"/>
                <a:ext cx="13323" cy="13334"/>
              </a:xfrm>
              <a:custGeom>
                <a:rect b="b" l="l" r="r" t="t"/>
                <a:pathLst>
                  <a:path extrusionOk="0" h="13334" w="13323">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39" name="Google Shape;1339;p22"/>
              <p:cNvSpPr/>
              <p:nvPr/>
            </p:nvSpPr>
            <p:spPr>
              <a:xfrm>
                <a:off x="4204113" y="4672965"/>
                <a:ext cx="13323" cy="13334"/>
              </a:xfrm>
              <a:custGeom>
                <a:rect b="b" l="l" r="r" t="t"/>
                <a:pathLst>
                  <a:path extrusionOk="0" h="13334" w="13323">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40" name="Google Shape;1340;p22"/>
              <p:cNvSpPr/>
              <p:nvPr/>
            </p:nvSpPr>
            <p:spPr>
              <a:xfrm>
                <a:off x="4941644" y="4445317"/>
                <a:ext cx="13323" cy="13334"/>
              </a:xfrm>
              <a:custGeom>
                <a:rect b="b" l="l" r="r" t="t"/>
                <a:pathLst>
                  <a:path extrusionOk="0" h="13334" w="13323">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41" name="Google Shape;1341;p22"/>
              <p:cNvSpPr/>
              <p:nvPr/>
            </p:nvSpPr>
            <p:spPr>
              <a:xfrm>
                <a:off x="5276626" y="4744402"/>
                <a:ext cx="13323" cy="13334"/>
              </a:xfrm>
              <a:custGeom>
                <a:rect b="b" l="l" r="r" t="t"/>
                <a:pathLst>
                  <a:path extrusionOk="0" h="13334" w="13323">
                    <a:moveTo>
                      <a:pt x="13323" y="6667"/>
                    </a:moveTo>
                    <a:cubicBezTo>
                      <a:pt x="13323" y="10350"/>
                      <a:pt x="10340" y="13335"/>
                      <a:pt x="6661" y="13335"/>
                    </a:cubicBezTo>
                    <a:cubicBezTo>
                      <a:pt x="2982" y="13335"/>
                      <a:pt x="0" y="10350"/>
                      <a:pt x="0" y="6667"/>
                    </a:cubicBezTo>
                    <a:cubicBezTo>
                      <a:pt x="0" y="2985"/>
                      <a:pt x="2982" y="0"/>
                      <a:pt x="6661" y="0"/>
                    </a:cubicBezTo>
                    <a:cubicBezTo>
                      <a:pt x="10340" y="0"/>
                      <a:pt x="13323" y="2985"/>
                      <a:pt x="13323" y="6667"/>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42" name="Google Shape;1342;p22"/>
              <p:cNvSpPr/>
              <p:nvPr/>
            </p:nvSpPr>
            <p:spPr>
              <a:xfrm>
                <a:off x="5788615" y="4556760"/>
                <a:ext cx="13323" cy="13334"/>
              </a:xfrm>
              <a:custGeom>
                <a:rect b="b" l="l" r="r" t="t"/>
                <a:pathLst>
                  <a:path extrusionOk="0" h="13334" w="13323">
                    <a:moveTo>
                      <a:pt x="13323" y="6668"/>
                    </a:moveTo>
                    <a:cubicBezTo>
                      <a:pt x="13323" y="10350"/>
                      <a:pt x="10341" y="13335"/>
                      <a:pt x="6662" y="13335"/>
                    </a:cubicBezTo>
                    <a:cubicBezTo>
                      <a:pt x="2982" y="13335"/>
                      <a:pt x="0" y="10350"/>
                      <a:pt x="0" y="6668"/>
                    </a:cubicBezTo>
                    <a:cubicBezTo>
                      <a:pt x="0" y="2985"/>
                      <a:pt x="2982" y="0"/>
                      <a:pt x="6662" y="0"/>
                    </a:cubicBezTo>
                    <a:cubicBezTo>
                      <a:pt x="10341" y="0"/>
                      <a:pt x="13323" y="2985"/>
                      <a:pt x="13323" y="6668"/>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43" name="Google Shape;1343;p22"/>
              <p:cNvSpPr/>
              <p:nvPr/>
            </p:nvSpPr>
            <p:spPr>
              <a:xfrm>
                <a:off x="5513588" y="4966335"/>
                <a:ext cx="13323" cy="13334"/>
              </a:xfrm>
              <a:custGeom>
                <a:rect b="b" l="l" r="r" t="t"/>
                <a:pathLst>
                  <a:path extrusionOk="0" h="13334" w="13323">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44" name="Google Shape;1344;p22"/>
              <p:cNvSpPr/>
              <p:nvPr/>
            </p:nvSpPr>
            <p:spPr>
              <a:xfrm>
                <a:off x="4861705" y="5013007"/>
                <a:ext cx="13323" cy="13334"/>
              </a:xfrm>
              <a:custGeom>
                <a:rect b="b" l="l" r="r" t="t"/>
                <a:pathLst>
                  <a:path extrusionOk="0" h="13334" w="13323">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345" name="Google Shape;1345;p22"/>
            <p:cNvSpPr/>
            <p:nvPr/>
          </p:nvSpPr>
          <p:spPr>
            <a:xfrm>
              <a:off x="2453985" y="2143824"/>
              <a:ext cx="2706928" cy="1652207"/>
            </a:xfrm>
            <a:custGeom>
              <a:rect b="b" l="l" r="r" t="t"/>
              <a:pathLst>
                <a:path extrusionOk="0" h="449580" w="736579">
                  <a:moveTo>
                    <a:pt x="736580" y="0"/>
                  </a:moveTo>
                  <a:lnTo>
                    <a:pt x="0" y="228600"/>
                  </a:lnTo>
                  <a:lnTo>
                    <a:pt x="272173" y="449580"/>
                  </a:lnTo>
                  <a:lnTo>
                    <a:pt x="477730" y="425768"/>
                  </a:lnTo>
                  <a:close/>
                </a:path>
              </a:pathLst>
            </a:custGeom>
            <a:noFill/>
            <a:ln cap="rnd"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46" name="Google Shape;1346;p22"/>
            <p:cNvSpPr/>
            <p:nvPr/>
          </p:nvSpPr>
          <p:spPr>
            <a:xfrm>
              <a:off x="7265520" y="2567318"/>
              <a:ext cx="1878061" cy="1778222"/>
            </a:xfrm>
            <a:custGeom>
              <a:rect b="b" l="l" r="r" t="t"/>
              <a:pathLst>
                <a:path extrusionOk="0" h="483870" w="511037">
                  <a:moveTo>
                    <a:pt x="275028" y="0"/>
                  </a:moveTo>
                  <a:lnTo>
                    <a:pt x="511038" y="150495"/>
                  </a:lnTo>
                  <a:lnTo>
                    <a:pt x="511038" y="483870"/>
                  </a:lnTo>
                  <a:lnTo>
                    <a:pt x="0" y="405765"/>
                  </a:lnTo>
                  <a:close/>
                </a:path>
              </a:pathLst>
            </a:custGeom>
            <a:noFill/>
            <a:ln cap="rnd"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347" name="Google Shape;1347;p22"/>
          <p:cNvGrpSpPr/>
          <p:nvPr/>
        </p:nvGrpSpPr>
        <p:grpSpPr>
          <a:xfrm rot="10800000">
            <a:off x="-182681" y="3829041"/>
            <a:ext cx="9421006" cy="2003917"/>
            <a:chOff x="-679" y="-821592"/>
            <a:chExt cx="9238997" cy="1689074"/>
          </a:xfrm>
        </p:grpSpPr>
        <p:grpSp>
          <p:nvGrpSpPr>
            <p:cNvPr id="1348" name="Google Shape;1348;p22"/>
            <p:cNvGrpSpPr/>
            <p:nvPr/>
          </p:nvGrpSpPr>
          <p:grpSpPr>
            <a:xfrm flipH="1" rot="10800000">
              <a:off x="-679" y="-821592"/>
              <a:ext cx="9144088" cy="1282645"/>
              <a:chOff x="2149076" y="3978078"/>
              <a:chExt cx="6995171" cy="1172865"/>
            </a:xfrm>
          </p:grpSpPr>
          <p:grpSp>
            <p:nvGrpSpPr>
              <p:cNvPr id="1349" name="Google Shape;1349;p22"/>
              <p:cNvGrpSpPr/>
              <p:nvPr/>
            </p:nvGrpSpPr>
            <p:grpSpPr>
              <a:xfrm flipH="1">
                <a:off x="4660505" y="3978078"/>
                <a:ext cx="4483742" cy="1165511"/>
                <a:chOff x="3225813" y="2142172"/>
                <a:chExt cx="2920624" cy="759142"/>
              </a:xfrm>
            </p:grpSpPr>
            <p:sp>
              <p:nvSpPr>
                <p:cNvPr id="1350" name="Google Shape;1350;p22"/>
                <p:cNvSpPr/>
                <p:nvPr/>
              </p:nvSpPr>
              <p:spPr>
                <a:xfrm>
                  <a:off x="5605898" y="2153602"/>
                  <a:ext cx="540538" cy="661987"/>
                </a:xfrm>
                <a:custGeom>
                  <a:rect b="b" l="l" r="r" t="t"/>
                  <a:pathLst>
                    <a:path extrusionOk="0" h="661987" w="540538">
                      <a:moveTo>
                        <a:pt x="0" y="0"/>
                      </a:moveTo>
                      <a:lnTo>
                        <a:pt x="540539" y="234315"/>
                      </a:lnTo>
                      <a:lnTo>
                        <a:pt x="190331" y="661988"/>
                      </a:lnTo>
                      <a:close/>
                    </a:path>
                  </a:pathLst>
                </a:custGeom>
                <a:solidFill>
                  <a:schemeClr val="dk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51" name="Google Shape;1351;p22"/>
                <p:cNvSpPr/>
                <p:nvPr/>
              </p:nvSpPr>
              <p:spPr>
                <a:xfrm>
                  <a:off x="3225813" y="2271712"/>
                  <a:ext cx="764177" cy="505777"/>
                </a:xfrm>
                <a:custGeom>
                  <a:rect b="b" l="l" r="r" t="t"/>
                  <a:pathLst>
                    <a:path extrusionOk="0" h="505777" w="764177">
                      <a:moveTo>
                        <a:pt x="0" y="505778"/>
                      </a:moveTo>
                      <a:lnTo>
                        <a:pt x="764178" y="0"/>
                      </a:lnTo>
                      <a:lnTo>
                        <a:pt x="639511" y="327660"/>
                      </a:lnTo>
                      <a:close/>
                    </a:path>
                  </a:pathLst>
                </a:custGeom>
                <a:solidFill>
                  <a:schemeClr val="dk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52" name="Google Shape;1352;p22"/>
                <p:cNvSpPr/>
                <p:nvPr/>
              </p:nvSpPr>
              <p:spPr>
                <a:xfrm>
                  <a:off x="3989991" y="2271712"/>
                  <a:ext cx="262656" cy="386715"/>
                </a:xfrm>
                <a:custGeom>
                  <a:rect b="b" l="l" r="r" t="t"/>
                  <a:pathLst>
                    <a:path extrusionOk="0" h="386715" w="262656">
                      <a:moveTo>
                        <a:pt x="262656" y="20955"/>
                      </a:moveTo>
                      <a:lnTo>
                        <a:pt x="157023" y="386715"/>
                      </a:lnTo>
                      <a:lnTo>
                        <a:pt x="0" y="0"/>
                      </a:lnTo>
                      <a:close/>
                    </a:path>
                  </a:pathLst>
                </a:custGeom>
                <a:solidFill>
                  <a:schemeClr val="dk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53" name="Google Shape;1353;p22"/>
                <p:cNvSpPr/>
                <p:nvPr/>
              </p:nvSpPr>
              <p:spPr>
                <a:xfrm>
                  <a:off x="4147013" y="2212657"/>
                  <a:ext cx="415872" cy="445770"/>
                </a:xfrm>
                <a:custGeom>
                  <a:rect b="b" l="l" r="r" t="t"/>
                  <a:pathLst>
                    <a:path extrusionOk="0" h="445770" w="415872">
                      <a:moveTo>
                        <a:pt x="415872" y="0"/>
                      </a:moveTo>
                      <a:lnTo>
                        <a:pt x="0" y="445770"/>
                      </a:lnTo>
                      <a:lnTo>
                        <a:pt x="105634" y="80010"/>
                      </a:lnTo>
                      <a:close/>
                    </a:path>
                  </a:pathLst>
                </a:custGeom>
                <a:solidFill>
                  <a:schemeClr val="dk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54" name="Google Shape;1354;p22"/>
                <p:cNvSpPr/>
                <p:nvPr/>
              </p:nvSpPr>
              <p:spPr>
                <a:xfrm>
                  <a:off x="4562886" y="2212657"/>
                  <a:ext cx="644269" cy="677227"/>
                </a:xfrm>
                <a:custGeom>
                  <a:rect b="b" l="l" r="r" t="t"/>
                  <a:pathLst>
                    <a:path extrusionOk="0" h="677227" w="644269">
                      <a:moveTo>
                        <a:pt x="441567" y="294322"/>
                      </a:moveTo>
                      <a:lnTo>
                        <a:pt x="644269" y="677227"/>
                      </a:lnTo>
                      <a:lnTo>
                        <a:pt x="0" y="0"/>
                      </a:lnTo>
                      <a:close/>
                    </a:path>
                  </a:pathLst>
                </a:custGeom>
                <a:solidFill>
                  <a:schemeClr val="dk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55" name="Google Shape;1355;p22"/>
                <p:cNvSpPr/>
                <p:nvPr/>
              </p:nvSpPr>
              <p:spPr>
                <a:xfrm>
                  <a:off x="5004453" y="2153602"/>
                  <a:ext cx="601445" cy="736282"/>
                </a:xfrm>
                <a:custGeom>
                  <a:rect b="b" l="l" r="r" t="t"/>
                  <a:pathLst>
                    <a:path extrusionOk="0" h="736282" w="601445">
                      <a:moveTo>
                        <a:pt x="601445" y="0"/>
                      </a:moveTo>
                      <a:lnTo>
                        <a:pt x="202702" y="736282"/>
                      </a:lnTo>
                      <a:lnTo>
                        <a:pt x="0" y="353378"/>
                      </a:lnTo>
                      <a:close/>
                    </a:path>
                  </a:pathLst>
                </a:custGeom>
                <a:solidFill>
                  <a:schemeClr val="dk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56" name="Google Shape;1356;p22"/>
                <p:cNvSpPr/>
                <p:nvPr/>
              </p:nvSpPr>
              <p:spPr>
                <a:xfrm>
                  <a:off x="5207155" y="2153602"/>
                  <a:ext cx="433002" cy="736282"/>
                </a:xfrm>
                <a:custGeom>
                  <a:rect b="b" l="l" r="r" t="t"/>
                  <a:pathLst>
                    <a:path extrusionOk="0" h="736282" w="433002">
                      <a:moveTo>
                        <a:pt x="433002" y="412432"/>
                      </a:moveTo>
                      <a:lnTo>
                        <a:pt x="398743" y="0"/>
                      </a:lnTo>
                      <a:lnTo>
                        <a:pt x="0" y="736282"/>
                      </a:lnTo>
                      <a:close/>
                    </a:path>
                  </a:pathLst>
                </a:custGeom>
                <a:solidFill>
                  <a:schemeClr val="dk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57" name="Google Shape;1357;p22"/>
                <p:cNvSpPr/>
                <p:nvPr/>
              </p:nvSpPr>
              <p:spPr>
                <a:xfrm>
                  <a:off x="3225813" y="2271712"/>
                  <a:ext cx="764177" cy="505777"/>
                </a:xfrm>
                <a:custGeom>
                  <a:rect b="b" l="l" r="r" t="t"/>
                  <a:pathLst>
                    <a:path extrusionOk="0" h="505777" w="764177">
                      <a:moveTo>
                        <a:pt x="764178" y="0"/>
                      </a:moveTo>
                      <a:lnTo>
                        <a:pt x="295013" y="125730"/>
                      </a:lnTo>
                      <a:lnTo>
                        <a:pt x="0" y="505778"/>
                      </a:lnTo>
                      <a:close/>
                    </a:path>
                  </a:pathLst>
                </a:custGeom>
                <a:solidFill>
                  <a:schemeClr val="dk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58" name="Google Shape;1358;p22"/>
                <p:cNvSpPr/>
                <p:nvPr/>
              </p:nvSpPr>
              <p:spPr>
                <a:xfrm>
                  <a:off x="3865324" y="2271712"/>
                  <a:ext cx="281689" cy="386715"/>
                </a:xfrm>
                <a:custGeom>
                  <a:rect b="b" l="l" r="r" t="t"/>
                  <a:pathLst>
                    <a:path extrusionOk="0" h="386715" w="281689">
                      <a:moveTo>
                        <a:pt x="281689" y="386715"/>
                      </a:moveTo>
                      <a:lnTo>
                        <a:pt x="0" y="327660"/>
                      </a:lnTo>
                      <a:lnTo>
                        <a:pt x="124667" y="0"/>
                      </a:lnTo>
                      <a:close/>
                    </a:path>
                  </a:pathLst>
                </a:custGeom>
                <a:solidFill>
                  <a:schemeClr val="dk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59" name="Google Shape;1359;p22"/>
                <p:cNvSpPr/>
                <p:nvPr/>
              </p:nvSpPr>
              <p:spPr>
                <a:xfrm>
                  <a:off x="5605898" y="2153602"/>
                  <a:ext cx="190330" cy="661987"/>
                </a:xfrm>
                <a:custGeom>
                  <a:rect b="b" l="l" r="r" t="t"/>
                  <a:pathLst>
                    <a:path extrusionOk="0" h="661987" w="190330">
                      <a:moveTo>
                        <a:pt x="190331" y="661988"/>
                      </a:moveTo>
                      <a:lnTo>
                        <a:pt x="0" y="0"/>
                      </a:lnTo>
                      <a:lnTo>
                        <a:pt x="34260" y="412432"/>
                      </a:lnTo>
                      <a:close/>
                    </a:path>
                  </a:pathLst>
                </a:custGeom>
                <a:solidFill>
                  <a:schemeClr val="dk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60" name="Google Shape;1360;p22"/>
                <p:cNvSpPr/>
                <p:nvPr/>
              </p:nvSpPr>
              <p:spPr>
                <a:xfrm>
                  <a:off x="4147013" y="2212657"/>
                  <a:ext cx="415872" cy="445770"/>
                </a:xfrm>
                <a:custGeom>
                  <a:rect b="b" l="l" r="r" t="t"/>
                  <a:pathLst>
                    <a:path extrusionOk="0" h="445770" w="415872">
                      <a:moveTo>
                        <a:pt x="415872" y="0"/>
                      </a:moveTo>
                      <a:lnTo>
                        <a:pt x="374952" y="345758"/>
                      </a:lnTo>
                      <a:lnTo>
                        <a:pt x="0" y="445770"/>
                      </a:lnTo>
                      <a:close/>
                    </a:path>
                  </a:pathLst>
                </a:custGeom>
                <a:solidFill>
                  <a:schemeClr val="dk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61" name="Google Shape;1361;p22"/>
                <p:cNvSpPr/>
                <p:nvPr/>
              </p:nvSpPr>
              <p:spPr>
                <a:xfrm>
                  <a:off x="4521965" y="2212657"/>
                  <a:ext cx="685190" cy="677227"/>
                </a:xfrm>
                <a:custGeom>
                  <a:rect b="b" l="l" r="r" t="t"/>
                  <a:pathLst>
                    <a:path extrusionOk="0" h="677227" w="685190">
                      <a:moveTo>
                        <a:pt x="685190" y="677227"/>
                      </a:moveTo>
                      <a:lnTo>
                        <a:pt x="0" y="345758"/>
                      </a:lnTo>
                      <a:lnTo>
                        <a:pt x="40921" y="0"/>
                      </a:lnTo>
                      <a:close/>
                    </a:path>
                  </a:pathLst>
                </a:custGeom>
                <a:solidFill>
                  <a:schemeClr val="dk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62" name="Google Shape;1362;p22"/>
                <p:cNvSpPr/>
                <p:nvPr/>
              </p:nvSpPr>
              <p:spPr>
                <a:xfrm>
                  <a:off x="3225813" y="2218372"/>
                  <a:ext cx="764177" cy="179069"/>
                </a:xfrm>
                <a:custGeom>
                  <a:rect b="b" l="l" r="r" t="t"/>
                  <a:pathLst>
                    <a:path extrusionOk="0" h="179069" w="764177">
                      <a:moveTo>
                        <a:pt x="0" y="0"/>
                      </a:moveTo>
                      <a:lnTo>
                        <a:pt x="764178" y="53340"/>
                      </a:lnTo>
                      <a:lnTo>
                        <a:pt x="295013" y="179070"/>
                      </a:lnTo>
                      <a:close/>
                    </a:path>
                  </a:pathLst>
                </a:custGeom>
                <a:solidFill>
                  <a:schemeClr val="dk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63" name="Google Shape;1363;p22"/>
                <p:cNvSpPr/>
                <p:nvPr/>
              </p:nvSpPr>
              <p:spPr>
                <a:xfrm>
                  <a:off x="3225813" y="2218372"/>
                  <a:ext cx="295012" cy="559117"/>
                </a:xfrm>
                <a:custGeom>
                  <a:rect b="b" l="l" r="r" t="t"/>
                  <a:pathLst>
                    <a:path extrusionOk="0" h="559117" w="295012">
                      <a:moveTo>
                        <a:pt x="0" y="559118"/>
                      </a:moveTo>
                      <a:lnTo>
                        <a:pt x="0" y="0"/>
                      </a:lnTo>
                      <a:lnTo>
                        <a:pt x="295013" y="179070"/>
                      </a:lnTo>
                      <a:close/>
                    </a:path>
                  </a:pathLst>
                </a:custGeom>
                <a:solidFill>
                  <a:schemeClr val="dk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64" name="Google Shape;1364;p22"/>
                <p:cNvSpPr/>
                <p:nvPr/>
              </p:nvSpPr>
              <p:spPr>
                <a:xfrm>
                  <a:off x="5796229" y="2387917"/>
                  <a:ext cx="350208" cy="427672"/>
                </a:xfrm>
                <a:custGeom>
                  <a:rect b="b" l="l" r="r" t="t"/>
                  <a:pathLst>
                    <a:path extrusionOk="0" h="427672" w="350208">
                      <a:moveTo>
                        <a:pt x="0" y="427673"/>
                      </a:moveTo>
                      <a:lnTo>
                        <a:pt x="350208" y="352425"/>
                      </a:lnTo>
                      <a:lnTo>
                        <a:pt x="350208" y="0"/>
                      </a:lnTo>
                      <a:close/>
                    </a:path>
                  </a:pathLst>
                </a:custGeom>
                <a:solidFill>
                  <a:schemeClr val="dk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65" name="Google Shape;1365;p22"/>
                <p:cNvSpPr/>
                <p:nvPr/>
              </p:nvSpPr>
              <p:spPr>
                <a:xfrm>
                  <a:off x="3978322" y="2260033"/>
                  <a:ext cx="23336" cy="23357"/>
                </a:xfrm>
                <a:custGeom>
                  <a:rect b="b" l="l" r="r" t="t"/>
                  <a:pathLst>
                    <a:path extrusionOk="0" h="23357" w="23336">
                      <a:moveTo>
                        <a:pt x="20233" y="3106"/>
                      </a:moveTo>
                      <a:cubicBezTo>
                        <a:pt x="29750" y="15489"/>
                        <a:pt x="15475" y="29776"/>
                        <a:pt x="3104" y="20251"/>
                      </a:cubicBezTo>
                      <a:cubicBezTo>
                        <a:pt x="-6413" y="7869"/>
                        <a:pt x="7862" y="-6419"/>
                        <a:pt x="20233" y="3106"/>
                      </a:cubicBezTo>
                      <a:close/>
                    </a:path>
                  </a:pathLst>
                </a:custGeom>
                <a:solidFill>
                  <a:schemeClr val="dk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66" name="Google Shape;1366;p22"/>
                <p:cNvSpPr/>
                <p:nvPr/>
              </p:nvSpPr>
              <p:spPr>
                <a:xfrm>
                  <a:off x="3509406" y="2386012"/>
                  <a:ext cx="22839" cy="22859"/>
                </a:xfrm>
                <a:custGeom>
                  <a:rect b="b" l="l" r="r" t="t"/>
                  <a:pathLst>
                    <a:path extrusionOk="0" h="22859" w="22839">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dk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67" name="Google Shape;1367;p22"/>
                <p:cNvSpPr/>
                <p:nvPr/>
              </p:nvSpPr>
              <p:spPr>
                <a:xfrm>
                  <a:off x="3854856" y="2590800"/>
                  <a:ext cx="22839" cy="22859"/>
                </a:xfrm>
                <a:custGeom>
                  <a:rect b="b" l="l" r="r" t="t"/>
                  <a:pathLst>
                    <a:path extrusionOk="0" h="22859" w="22839">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68" name="Google Shape;1368;p22"/>
                <p:cNvSpPr/>
                <p:nvPr/>
              </p:nvSpPr>
              <p:spPr>
                <a:xfrm>
                  <a:off x="4136545" y="2649855"/>
                  <a:ext cx="22839" cy="22859"/>
                </a:xfrm>
                <a:custGeom>
                  <a:rect b="b" l="l" r="r" t="t"/>
                  <a:pathLst>
                    <a:path extrusionOk="0" h="22859" w="22839">
                      <a:moveTo>
                        <a:pt x="22840" y="11430"/>
                      </a:moveTo>
                      <a:cubicBezTo>
                        <a:pt x="22840" y="17742"/>
                        <a:pt x="17727" y="22860"/>
                        <a:pt x="11420" y="22860"/>
                      </a:cubicBezTo>
                      <a:cubicBezTo>
                        <a:pt x="5113" y="22860"/>
                        <a:pt x="0" y="17742"/>
                        <a:pt x="0" y="11430"/>
                      </a:cubicBezTo>
                      <a:cubicBezTo>
                        <a:pt x="0" y="5117"/>
                        <a:pt x="5113" y="0"/>
                        <a:pt x="11420" y="0"/>
                      </a:cubicBezTo>
                      <a:cubicBezTo>
                        <a:pt x="17727" y="0"/>
                        <a:pt x="22840" y="5117"/>
                        <a:pt x="22840" y="1143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69" name="Google Shape;1369;p22"/>
                <p:cNvSpPr/>
                <p:nvPr/>
              </p:nvSpPr>
              <p:spPr>
                <a:xfrm>
                  <a:off x="4238372" y="2280285"/>
                  <a:ext cx="22839" cy="22859"/>
                </a:xfrm>
                <a:custGeom>
                  <a:rect b="b" l="l" r="r" t="t"/>
                  <a:pathLst>
                    <a:path extrusionOk="0" h="22859" w="22839">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dk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70" name="Google Shape;1370;p22"/>
                <p:cNvSpPr/>
                <p:nvPr/>
              </p:nvSpPr>
              <p:spPr>
                <a:xfrm>
                  <a:off x="4550219" y="2203757"/>
                  <a:ext cx="23431" cy="23514"/>
                </a:xfrm>
                <a:custGeom>
                  <a:rect b="b" l="l" r="r" t="t"/>
                  <a:pathLst>
                    <a:path extrusionOk="0" h="23514" w="23431">
                      <a:moveTo>
                        <a:pt x="23135" y="9852"/>
                      </a:moveTo>
                      <a:cubicBezTo>
                        <a:pt x="25039" y="18425"/>
                        <a:pt x="17425" y="25092"/>
                        <a:pt x="9812" y="23187"/>
                      </a:cubicBezTo>
                      <a:cubicBezTo>
                        <a:pt x="5054" y="22235"/>
                        <a:pt x="1247" y="18425"/>
                        <a:pt x="296" y="13662"/>
                      </a:cubicBezTo>
                      <a:cubicBezTo>
                        <a:pt x="-1608" y="5090"/>
                        <a:pt x="6006" y="-1578"/>
                        <a:pt x="13619" y="327"/>
                      </a:cubicBezTo>
                      <a:cubicBezTo>
                        <a:pt x="18377" y="1280"/>
                        <a:pt x="22184" y="5090"/>
                        <a:pt x="23135" y="9852"/>
                      </a:cubicBezTo>
                      <a:close/>
                    </a:path>
                  </a:pathLst>
                </a:custGeom>
                <a:solidFill>
                  <a:schemeClr val="dk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71" name="Google Shape;1371;p22"/>
                <p:cNvSpPr/>
                <p:nvPr/>
              </p:nvSpPr>
              <p:spPr>
                <a:xfrm>
                  <a:off x="4510545" y="2546985"/>
                  <a:ext cx="22839" cy="22859"/>
                </a:xfrm>
                <a:custGeom>
                  <a:rect b="b" l="l" r="r" t="t"/>
                  <a:pathLst>
                    <a:path extrusionOk="0" h="22859" w="22839">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72" name="Google Shape;1372;p22"/>
                <p:cNvSpPr/>
                <p:nvPr/>
              </p:nvSpPr>
              <p:spPr>
                <a:xfrm>
                  <a:off x="5195735" y="2878455"/>
                  <a:ext cx="22839" cy="22859"/>
                </a:xfrm>
                <a:custGeom>
                  <a:rect b="b" l="l" r="r" t="t"/>
                  <a:pathLst>
                    <a:path extrusionOk="0" h="22859" w="22839">
                      <a:moveTo>
                        <a:pt x="22840" y="11430"/>
                      </a:moveTo>
                      <a:cubicBezTo>
                        <a:pt x="22840" y="17742"/>
                        <a:pt x="17727" y="22860"/>
                        <a:pt x="11420" y="22860"/>
                      </a:cubicBezTo>
                      <a:cubicBezTo>
                        <a:pt x="5113" y="22860"/>
                        <a:pt x="0" y="17742"/>
                        <a:pt x="0" y="11430"/>
                      </a:cubicBezTo>
                      <a:cubicBezTo>
                        <a:pt x="0" y="5117"/>
                        <a:pt x="5113" y="0"/>
                        <a:pt x="11420" y="0"/>
                      </a:cubicBezTo>
                      <a:cubicBezTo>
                        <a:pt x="17727" y="0"/>
                        <a:pt x="22840" y="5117"/>
                        <a:pt x="22840" y="1143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73" name="Google Shape;1373;p22"/>
                <p:cNvSpPr/>
                <p:nvPr/>
              </p:nvSpPr>
              <p:spPr>
                <a:xfrm>
                  <a:off x="4993033" y="2495550"/>
                  <a:ext cx="22839" cy="22859"/>
                </a:xfrm>
                <a:custGeom>
                  <a:rect b="b" l="l" r="r" t="t"/>
                  <a:pathLst>
                    <a:path extrusionOk="0" h="22859" w="22839">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74" name="Google Shape;1374;p22"/>
                <p:cNvSpPr/>
                <p:nvPr/>
              </p:nvSpPr>
              <p:spPr>
                <a:xfrm>
                  <a:off x="5594478" y="2142172"/>
                  <a:ext cx="22839" cy="22860"/>
                </a:xfrm>
                <a:custGeom>
                  <a:rect b="b" l="l" r="r" t="t"/>
                  <a:pathLst>
                    <a:path extrusionOk="0" h="22860" w="22839">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dk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75" name="Google Shape;1375;p22"/>
                <p:cNvSpPr/>
                <p:nvPr/>
              </p:nvSpPr>
              <p:spPr>
                <a:xfrm>
                  <a:off x="5628738" y="2554605"/>
                  <a:ext cx="22839" cy="22859"/>
                </a:xfrm>
                <a:custGeom>
                  <a:rect b="b" l="l" r="r" t="t"/>
                  <a:pathLst>
                    <a:path extrusionOk="0" h="22859" w="22839">
                      <a:moveTo>
                        <a:pt x="22840" y="11430"/>
                      </a:moveTo>
                      <a:cubicBezTo>
                        <a:pt x="22840" y="17742"/>
                        <a:pt x="17727" y="22860"/>
                        <a:pt x="11420" y="22860"/>
                      </a:cubicBezTo>
                      <a:cubicBezTo>
                        <a:pt x="5113" y="22860"/>
                        <a:pt x="0" y="17742"/>
                        <a:pt x="0" y="11430"/>
                      </a:cubicBezTo>
                      <a:cubicBezTo>
                        <a:pt x="0" y="5117"/>
                        <a:pt x="5113" y="0"/>
                        <a:pt x="11420" y="0"/>
                      </a:cubicBezTo>
                      <a:cubicBezTo>
                        <a:pt x="17727" y="0"/>
                        <a:pt x="22840" y="5117"/>
                        <a:pt x="22840" y="1143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76" name="Google Shape;1376;p22"/>
                <p:cNvSpPr/>
                <p:nvPr/>
              </p:nvSpPr>
              <p:spPr>
                <a:xfrm>
                  <a:off x="5784809" y="2804160"/>
                  <a:ext cx="22839" cy="22859"/>
                </a:xfrm>
                <a:custGeom>
                  <a:rect b="b" l="l" r="r" t="t"/>
                  <a:pathLst>
                    <a:path extrusionOk="0" h="22859" w="22839">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377" name="Google Shape;1377;p22"/>
              <p:cNvGrpSpPr/>
              <p:nvPr/>
            </p:nvGrpSpPr>
            <p:grpSpPr>
              <a:xfrm>
                <a:off x="2149076" y="3985432"/>
                <a:ext cx="2511421" cy="1165511"/>
                <a:chOff x="4510545" y="2142172"/>
                <a:chExt cx="1635892" cy="759142"/>
              </a:xfrm>
            </p:grpSpPr>
            <p:sp>
              <p:nvSpPr>
                <p:cNvPr id="1378" name="Google Shape;1378;p22"/>
                <p:cNvSpPr/>
                <p:nvPr/>
              </p:nvSpPr>
              <p:spPr>
                <a:xfrm>
                  <a:off x="5605898" y="2153602"/>
                  <a:ext cx="540538" cy="661987"/>
                </a:xfrm>
                <a:custGeom>
                  <a:rect b="b" l="l" r="r" t="t"/>
                  <a:pathLst>
                    <a:path extrusionOk="0" h="661987" w="540538">
                      <a:moveTo>
                        <a:pt x="0" y="0"/>
                      </a:moveTo>
                      <a:lnTo>
                        <a:pt x="540539" y="234315"/>
                      </a:lnTo>
                      <a:lnTo>
                        <a:pt x="190331" y="661988"/>
                      </a:lnTo>
                      <a:close/>
                    </a:path>
                  </a:pathLst>
                </a:custGeom>
                <a:solidFill>
                  <a:schemeClr val="dk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79" name="Google Shape;1379;p22"/>
                <p:cNvSpPr/>
                <p:nvPr/>
              </p:nvSpPr>
              <p:spPr>
                <a:xfrm>
                  <a:off x="4562886" y="2212657"/>
                  <a:ext cx="644269" cy="677227"/>
                </a:xfrm>
                <a:custGeom>
                  <a:rect b="b" l="l" r="r" t="t"/>
                  <a:pathLst>
                    <a:path extrusionOk="0" h="677227" w="644269">
                      <a:moveTo>
                        <a:pt x="441567" y="294322"/>
                      </a:moveTo>
                      <a:lnTo>
                        <a:pt x="644269" y="677227"/>
                      </a:lnTo>
                      <a:lnTo>
                        <a:pt x="0" y="0"/>
                      </a:lnTo>
                      <a:close/>
                    </a:path>
                  </a:pathLst>
                </a:custGeom>
                <a:solidFill>
                  <a:schemeClr val="dk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80" name="Google Shape;1380;p22"/>
                <p:cNvSpPr/>
                <p:nvPr/>
              </p:nvSpPr>
              <p:spPr>
                <a:xfrm>
                  <a:off x="5004453" y="2153602"/>
                  <a:ext cx="601445" cy="736282"/>
                </a:xfrm>
                <a:custGeom>
                  <a:rect b="b" l="l" r="r" t="t"/>
                  <a:pathLst>
                    <a:path extrusionOk="0" h="736282" w="601445">
                      <a:moveTo>
                        <a:pt x="601445" y="0"/>
                      </a:moveTo>
                      <a:lnTo>
                        <a:pt x="202702" y="736282"/>
                      </a:lnTo>
                      <a:lnTo>
                        <a:pt x="0" y="353378"/>
                      </a:lnTo>
                      <a:close/>
                    </a:path>
                  </a:pathLst>
                </a:custGeom>
                <a:solidFill>
                  <a:schemeClr val="dk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81" name="Google Shape;1381;p22"/>
                <p:cNvSpPr/>
                <p:nvPr/>
              </p:nvSpPr>
              <p:spPr>
                <a:xfrm>
                  <a:off x="5207155" y="2153602"/>
                  <a:ext cx="433002" cy="736282"/>
                </a:xfrm>
                <a:custGeom>
                  <a:rect b="b" l="l" r="r" t="t"/>
                  <a:pathLst>
                    <a:path extrusionOk="0" h="736282" w="433002">
                      <a:moveTo>
                        <a:pt x="433002" y="412432"/>
                      </a:moveTo>
                      <a:lnTo>
                        <a:pt x="398743" y="0"/>
                      </a:lnTo>
                      <a:lnTo>
                        <a:pt x="0" y="736282"/>
                      </a:lnTo>
                      <a:close/>
                    </a:path>
                  </a:pathLst>
                </a:custGeom>
                <a:solidFill>
                  <a:schemeClr val="dk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82" name="Google Shape;1382;p22"/>
                <p:cNvSpPr/>
                <p:nvPr/>
              </p:nvSpPr>
              <p:spPr>
                <a:xfrm>
                  <a:off x="5605898" y="2153602"/>
                  <a:ext cx="190330" cy="661987"/>
                </a:xfrm>
                <a:custGeom>
                  <a:rect b="b" l="l" r="r" t="t"/>
                  <a:pathLst>
                    <a:path extrusionOk="0" h="661987" w="190330">
                      <a:moveTo>
                        <a:pt x="190331" y="661988"/>
                      </a:moveTo>
                      <a:lnTo>
                        <a:pt x="0" y="0"/>
                      </a:lnTo>
                      <a:lnTo>
                        <a:pt x="34260" y="412432"/>
                      </a:lnTo>
                      <a:close/>
                    </a:path>
                  </a:pathLst>
                </a:custGeom>
                <a:solidFill>
                  <a:schemeClr val="dk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83" name="Google Shape;1383;p22"/>
                <p:cNvSpPr/>
                <p:nvPr/>
              </p:nvSpPr>
              <p:spPr>
                <a:xfrm>
                  <a:off x="4521965" y="2212657"/>
                  <a:ext cx="685190" cy="677227"/>
                </a:xfrm>
                <a:custGeom>
                  <a:rect b="b" l="l" r="r" t="t"/>
                  <a:pathLst>
                    <a:path extrusionOk="0" h="677227" w="685190">
                      <a:moveTo>
                        <a:pt x="685190" y="677227"/>
                      </a:moveTo>
                      <a:lnTo>
                        <a:pt x="0" y="345758"/>
                      </a:lnTo>
                      <a:lnTo>
                        <a:pt x="40921" y="0"/>
                      </a:lnTo>
                      <a:close/>
                    </a:path>
                  </a:pathLst>
                </a:custGeom>
                <a:solidFill>
                  <a:schemeClr val="dk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84" name="Google Shape;1384;p22"/>
                <p:cNvSpPr/>
                <p:nvPr/>
              </p:nvSpPr>
              <p:spPr>
                <a:xfrm>
                  <a:off x="5796229" y="2387917"/>
                  <a:ext cx="350208" cy="427672"/>
                </a:xfrm>
                <a:custGeom>
                  <a:rect b="b" l="l" r="r" t="t"/>
                  <a:pathLst>
                    <a:path extrusionOk="0" h="427672" w="350208">
                      <a:moveTo>
                        <a:pt x="0" y="427673"/>
                      </a:moveTo>
                      <a:lnTo>
                        <a:pt x="350208" y="352425"/>
                      </a:lnTo>
                      <a:lnTo>
                        <a:pt x="350208" y="0"/>
                      </a:lnTo>
                      <a:close/>
                    </a:path>
                  </a:pathLst>
                </a:custGeom>
                <a:solidFill>
                  <a:schemeClr val="dk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85" name="Google Shape;1385;p22"/>
                <p:cNvSpPr/>
                <p:nvPr/>
              </p:nvSpPr>
              <p:spPr>
                <a:xfrm>
                  <a:off x="4550219" y="2203757"/>
                  <a:ext cx="23431" cy="23514"/>
                </a:xfrm>
                <a:custGeom>
                  <a:rect b="b" l="l" r="r" t="t"/>
                  <a:pathLst>
                    <a:path extrusionOk="0" h="23514" w="23431">
                      <a:moveTo>
                        <a:pt x="23135" y="9852"/>
                      </a:moveTo>
                      <a:cubicBezTo>
                        <a:pt x="25039" y="18425"/>
                        <a:pt x="17425" y="25092"/>
                        <a:pt x="9812" y="23187"/>
                      </a:cubicBezTo>
                      <a:cubicBezTo>
                        <a:pt x="5054" y="22235"/>
                        <a:pt x="1247" y="18425"/>
                        <a:pt x="296" y="13662"/>
                      </a:cubicBezTo>
                      <a:cubicBezTo>
                        <a:pt x="-1608" y="5090"/>
                        <a:pt x="6006" y="-1578"/>
                        <a:pt x="13619" y="327"/>
                      </a:cubicBezTo>
                      <a:cubicBezTo>
                        <a:pt x="18377" y="1280"/>
                        <a:pt x="22184" y="5090"/>
                        <a:pt x="23135" y="9852"/>
                      </a:cubicBezTo>
                      <a:close/>
                    </a:path>
                  </a:pathLst>
                </a:custGeom>
                <a:solidFill>
                  <a:schemeClr val="dk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86" name="Google Shape;1386;p22"/>
                <p:cNvSpPr/>
                <p:nvPr/>
              </p:nvSpPr>
              <p:spPr>
                <a:xfrm>
                  <a:off x="4510545" y="2546985"/>
                  <a:ext cx="22839" cy="22859"/>
                </a:xfrm>
                <a:custGeom>
                  <a:rect b="b" l="l" r="r" t="t"/>
                  <a:pathLst>
                    <a:path extrusionOk="0" h="22859" w="22839">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87" name="Google Shape;1387;p22"/>
                <p:cNvSpPr/>
                <p:nvPr/>
              </p:nvSpPr>
              <p:spPr>
                <a:xfrm>
                  <a:off x="5195735" y="2878455"/>
                  <a:ext cx="22839" cy="22859"/>
                </a:xfrm>
                <a:custGeom>
                  <a:rect b="b" l="l" r="r" t="t"/>
                  <a:pathLst>
                    <a:path extrusionOk="0" h="22859" w="22839">
                      <a:moveTo>
                        <a:pt x="22840" y="11430"/>
                      </a:moveTo>
                      <a:cubicBezTo>
                        <a:pt x="22840" y="17742"/>
                        <a:pt x="17727" y="22860"/>
                        <a:pt x="11420" y="22860"/>
                      </a:cubicBezTo>
                      <a:cubicBezTo>
                        <a:pt x="5113" y="22860"/>
                        <a:pt x="0" y="17742"/>
                        <a:pt x="0" y="11430"/>
                      </a:cubicBezTo>
                      <a:cubicBezTo>
                        <a:pt x="0" y="5117"/>
                        <a:pt x="5113" y="0"/>
                        <a:pt x="11420" y="0"/>
                      </a:cubicBezTo>
                      <a:cubicBezTo>
                        <a:pt x="17727" y="0"/>
                        <a:pt x="22840" y="5117"/>
                        <a:pt x="22840" y="1143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88" name="Google Shape;1388;p22"/>
                <p:cNvSpPr/>
                <p:nvPr/>
              </p:nvSpPr>
              <p:spPr>
                <a:xfrm>
                  <a:off x="4993033" y="2495550"/>
                  <a:ext cx="22839" cy="22859"/>
                </a:xfrm>
                <a:custGeom>
                  <a:rect b="b" l="l" r="r" t="t"/>
                  <a:pathLst>
                    <a:path extrusionOk="0" h="22859" w="22839">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dk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89" name="Google Shape;1389;p22"/>
                <p:cNvSpPr/>
                <p:nvPr/>
              </p:nvSpPr>
              <p:spPr>
                <a:xfrm>
                  <a:off x="5594478" y="2142172"/>
                  <a:ext cx="22839" cy="22860"/>
                </a:xfrm>
                <a:custGeom>
                  <a:rect b="b" l="l" r="r" t="t"/>
                  <a:pathLst>
                    <a:path extrusionOk="0" h="22860" w="22839">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dk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90" name="Google Shape;1390;p22"/>
                <p:cNvSpPr/>
                <p:nvPr/>
              </p:nvSpPr>
              <p:spPr>
                <a:xfrm>
                  <a:off x="5628738" y="2554605"/>
                  <a:ext cx="22839" cy="22859"/>
                </a:xfrm>
                <a:custGeom>
                  <a:rect b="b" l="l" r="r" t="t"/>
                  <a:pathLst>
                    <a:path extrusionOk="0" h="22859" w="22839">
                      <a:moveTo>
                        <a:pt x="22840" y="11430"/>
                      </a:moveTo>
                      <a:cubicBezTo>
                        <a:pt x="22840" y="17742"/>
                        <a:pt x="17727" y="22860"/>
                        <a:pt x="11420" y="22860"/>
                      </a:cubicBezTo>
                      <a:cubicBezTo>
                        <a:pt x="5113" y="22860"/>
                        <a:pt x="0" y="17742"/>
                        <a:pt x="0" y="11430"/>
                      </a:cubicBezTo>
                      <a:cubicBezTo>
                        <a:pt x="0" y="5117"/>
                        <a:pt x="5113" y="0"/>
                        <a:pt x="11420" y="0"/>
                      </a:cubicBezTo>
                      <a:cubicBezTo>
                        <a:pt x="17727" y="0"/>
                        <a:pt x="22840" y="5117"/>
                        <a:pt x="22840" y="1143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91" name="Google Shape;1391;p22"/>
                <p:cNvSpPr/>
                <p:nvPr/>
              </p:nvSpPr>
              <p:spPr>
                <a:xfrm>
                  <a:off x="5784809" y="2804160"/>
                  <a:ext cx="22839" cy="22859"/>
                </a:xfrm>
                <a:custGeom>
                  <a:rect b="b" l="l" r="r" t="t"/>
                  <a:pathLst>
                    <a:path extrusionOk="0" h="22859" w="22839">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1392" name="Google Shape;1392;p22"/>
            <p:cNvGrpSpPr/>
            <p:nvPr/>
          </p:nvGrpSpPr>
          <p:grpSpPr>
            <a:xfrm rot="2993134">
              <a:off x="8430532" y="57559"/>
              <a:ext cx="669078" cy="673935"/>
              <a:chOff x="8137945" y="7"/>
              <a:chExt cx="1006063" cy="1013365"/>
            </a:xfrm>
          </p:grpSpPr>
          <p:sp>
            <p:nvSpPr>
              <p:cNvPr id="1393" name="Google Shape;1393;p22"/>
              <p:cNvSpPr/>
              <p:nvPr/>
            </p:nvSpPr>
            <p:spPr>
              <a:xfrm>
                <a:off x="8140071" y="536515"/>
                <a:ext cx="1003917" cy="476857"/>
              </a:xfrm>
              <a:custGeom>
                <a:rect b="b" l="l" r="r" t="t"/>
                <a:pathLst>
                  <a:path extrusionOk="0" h="213359" w="449180">
                    <a:moveTo>
                      <a:pt x="239817" y="0"/>
                    </a:moveTo>
                    <a:lnTo>
                      <a:pt x="449180" y="213360"/>
                    </a:lnTo>
                    <a:lnTo>
                      <a:pt x="0" y="952"/>
                    </a:lnTo>
                    <a:close/>
                  </a:path>
                </a:pathLst>
              </a:custGeom>
              <a:solidFill>
                <a:schemeClr val="lt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94" name="Google Shape;1394;p22"/>
              <p:cNvSpPr/>
              <p:nvPr/>
            </p:nvSpPr>
            <p:spPr>
              <a:xfrm>
                <a:off x="8676081" y="7"/>
                <a:ext cx="467926" cy="1013324"/>
              </a:xfrm>
              <a:custGeom>
                <a:rect b="b" l="l" r="r" t="t"/>
                <a:pathLst>
                  <a:path extrusionOk="0" h="453389" w="209363">
                    <a:moveTo>
                      <a:pt x="0" y="240030"/>
                    </a:moveTo>
                    <a:lnTo>
                      <a:pt x="209364" y="453390"/>
                    </a:lnTo>
                    <a:lnTo>
                      <a:pt x="10468" y="0"/>
                    </a:lnTo>
                    <a:close/>
                  </a:path>
                </a:pathLst>
              </a:custGeom>
              <a:solidFill>
                <a:schemeClr val="dk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95" name="Google Shape;1395;p22"/>
              <p:cNvSpPr/>
              <p:nvPr/>
            </p:nvSpPr>
            <p:spPr>
              <a:xfrm>
                <a:off x="8137945" y="4265"/>
                <a:ext cx="559385" cy="536465"/>
              </a:xfrm>
              <a:custGeom>
                <a:rect b="b" l="l" r="r" t="t"/>
                <a:pathLst>
                  <a:path extrusionOk="0" h="240029" w="250284">
                    <a:moveTo>
                      <a:pt x="0" y="240030"/>
                    </a:moveTo>
                    <a:lnTo>
                      <a:pt x="250285" y="0"/>
                    </a:lnTo>
                    <a:lnTo>
                      <a:pt x="239817" y="239078"/>
                    </a:lnTo>
                    <a:close/>
                  </a:path>
                </a:pathLst>
              </a:custGeom>
              <a:solidFill>
                <a:schemeClr val="accent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sp>
        <p:nvSpPr>
          <p:cNvPr id="1396" name="Google Shape;1396;p22"/>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397" name="Google Shape;1397;p22"/>
          <p:cNvSpPr txBox="1"/>
          <p:nvPr>
            <p:ph idx="1" type="subTitle"/>
          </p:nvPr>
        </p:nvSpPr>
        <p:spPr>
          <a:xfrm>
            <a:off x="713225" y="1112200"/>
            <a:ext cx="7704000" cy="3491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1400"/>
              <a:buChar char="●"/>
              <a:defRPr b="0" sz="1400"/>
            </a:lvl1pPr>
            <a:lvl2pPr lvl="1" rtl="0" algn="ctr">
              <a:lnSpc>
                <a:spcPct val="100000"/>
              </a:lnSpc>
              <a:spcBef>
                <a:spcPts val="0"/>
              </a:spcBef>
              <a:spcAft>
                <a:spcPts val="0"/>
              </a:spcAft>
              <a:buSzPts val="1400"/>
              <a:buChar char="○"/>
              <a:defRPr sz="2800"/>
            </a:lvl2pPr>
            <a:lvl3pPr lvl="2" rtl="0" algn="ctr">
              <a:lnSpc>
                <a:spcPct val="100000"/>
              </a:lnSpc>
              <a:spcBef>
                <a:spcPts val="0"/>
              </a:spcBef>
              <a:spcAft>
                <a:spcPts val="0"/>
              </a:spcAft>
              <a:buSzPts val="1400"/>
              <a:buChar char="■"/>
              <a:defRPr sz="2800"/>
            </a:lvl3pPr>
            <a:lvl4pPr lvl="3" rtl="0" algn="ctr">
              <a:lnSpc>
                <a:spcPct val="100000"/>
              </a:lnSpc>
              <a:spcBef>
                <a:spcPts val="0"/>
              </a:spcBef>
              <a:spcAft>
                <a:spcPts val="0"/>
              </a:spcAft>
              <a:buSzPts val="1400"/>
              <a:buChar char="●"/>
              <a:defRPr sz="2800"/>
            </a:lvl4pPr>
            <a:lvl5pPr lvl="4" rtl="0" algn="ctr">
              <a:lnSpc>
                <a:spcPct val="100000"/>
              </a:lnSpc>
              <a:spcBef>
                <a:spcPts val="0"/>
              </a:spcBef>
              <a:spcAft>
                <a:spcPts val="0"/>
              </a:spcAft>
              <a:buSzPts val="1400"/>
              <a:buChar char="○"/>
              <a:defRPr sz="2800"/>
            </a:lvl5pPr>
            <a:lvl6pPr lvl="5" rtl="0" algn="ctr">
              <a:lnSpc>
                <a:spcPct val="100000"/>
              </a:lnSpc>
              <a:spcBef>
                <a:spcPts val="0"/>
              </a:spcBef>
              <a:spcAft>
                <a:spcPts val="0"/>
              </a:spcAft>
              <a:buSzPts val="1400"/>
              <a:buChar char="■"/>
              <a:defRPr sz="2800"/>
            </a:lvl6pPr>
            <a:lvl7pPr lvl="6" rtl="0" algn="ctr">
              <a:lnSpc>
                <a:spcPct val="100000"/>
              </a:lnSpc>
              <a:spcBef>
                <a:spcPts val="0"/>
              </a:spcBef>
              <a:spcAft>
                <a:spcPts val="0"/>
              </a:spcAft>
              <a:buSzPts val="1400"/>
              <a:buChar char="●"/>
              <a:defRPr sz="2800"/>
            </a:lvl7pPr>
            <a:lvl8pPr lvl="7" rtl="0" algn="ctr">
              <a:lnSpc>
                <a:spcPct val="100000"/>
              </a:lnSpc>
              <a:spcBef>
                <a:spcPts val="0"/>
              </a:spcBef>
              <a:spcAft>
                <a:spcPts val="0"/>
              </a:spcAft>
              <a:buSzPts val="1400"/>
              <a:buChar char="○"/>
              <a:defRPr sz="2800"/>
            </a:lvl8pPr>
            <a:lvl9pPr lvl="8" rtl="0" algn="ctr">
              <a:lnSpc>
                <a:spcPct val="100000"/>
              </a:lnSpc>
              <a:spcBef>
                <a:spcPts val="0"/>
              </a:spcBef>
              <a:spcAft>
                <a:spcPts val="0"/>
              </a:spcAft>
              <a:buSzPts val="1400"/>
              <a:buChar char="■"/>
              <a:defRPr sz="2800"/>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1398" name="Shape 1398"/>
        <p:cNvGrpSpPr/>
        <p:nvPr/>
      </p:nvGrpSpPr>
      <p:grpSpPr>
        <a:xfrm>
          <a:off x="0" y="0"/>
          <a:ext cx="0" cy="0"/>
          <a:chOff x="0" y="0"/>
          <a:chExt cx="0" cy="0"/>
        </a:xfrm>
      </p:grpSpPr>
      <p:grpSp>
        <p:nvGrpSpPr>
          <p:cNvPr id="1399" name="Google Shape;1399;p23"/>
          <p:cNvGrpSpPr/>
          <p:nvPr/>
        </p:nvGrpSpPr>
        <p:grpSpPr>
          <a:xfrm>
            <a:off x="-734" y="726338"/>
            <a:ext cx="9144316" cy="4094951"/>
            <a:chOff x="-734" y="726338"/>
            <a:chExt cx="9144316" cy="4094951"/>
          </a:xfrm>
        </p:grpSpPr>
        <p:grpSp>
          <p:nvGrpSpPr>
            <p:cNvPr id="1400" name="Google Shape;1400;p23"/>
            <p:cNvGrpSpPr/>
            <p:nvPr/>
          </p:nvGrpSpPr>
          <p:grpSpPr>
            <a:xfrm>
              <a:off x="-734" y="726338"/>
              <a:ext cx="9144013" cy="4094951"/>
              <a:chOff x="3542714" y="4065269"/>
              <a:chExt cx="2488573" cy="1114424"/>
            </a:xfrm>
          </p:grpSpPr>
          <p:sp>
            <p:nvSpPr>
              <p:cNvPr id="1401" name="Google Shape;1401;p23"/>
              <p:cNvSpPr/>
              <p:nvPr/>
            </p:nvSpPr>
            <p:spPr>
              <a:xfrm>
                <a:off x="3697833" y="4065269"/>
                <a:ext cx="983057" cy="432435"/>
              </a:xfrm>
              <a:custGeom>
                <a:rect b="b" l="l" r="r" t="t"/>
                <a:pathLst>
                  <a:path extrusionOk="0" h="432435" w="983057">
                    <a:moveTo>
                      <a:pt x="235058" y="0"/>
                    </a:moveTo>
                    <a:lnTo>
                      <a:pt x="0" y="432435"/>
                    </a:lnTo>
                    <a:lnTo>
                      <a:pt x="717547" y="335280"/>
                    </a:lnTo>
                    <a:lnTo>
                      <a:pt x="983058" y="48578"/>
                    </a:lnTo>
                    <a:close/>
                  </a:path>
                </a:pathLst>
              </a:custGeom>
              <a:noFill/>
              <a:ln cap="rnd"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02" name="Google Shape;1402;p23"/>
              <p:cNvSpPr/>
              <p:nvPr/>
            </p:nvSpPr>
            <p:spPr>
              <a:xfrm>
                <a:off x="4415380" y="4113847"/>
                <a:ext cx="551007" cy="728662"/>
              </a:xfrm>
              <a:custGeom>
                <a:rect b="b" l="l" r="r" t="t"/>
                <a:pathLst>
                  <a:path extrusionOk="0" h="728662" w="551007">
                    <a:moveTo>
                      <a:pt x="211267" y="728663"/>
                    </a:moveTo>
                    <a:lnTo>
                      <a:pt x="551007" y="220028"/>
                    </a:lnTo>
                    <a:lnTo>
                      <a:pt x="265511" y="0"/>
                    </a:lnTo>
                    <a:lnTo>
                      <a:pt x="0" y="286703"/>
                    </a:lnTo>
                    <a:close/>
                  </a:path>
                </a:pathLst>
              </a:custGeom>
              <a:noFill/>
              <a:ln cap="rnd"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03" name="Google Shape;1403;p23"/>
              <p:cNvSpPr/>
              <p:nvPr/>
            </p:nvSpPr>
            <p:spPr>
              <a:xfrm>
                <a:off x="4626647" y="4223384"/>
                <a:ext cx="717546" cy="619125"/>
              </a:xfrm>
              <a:custGeom>
                <a:rect b="b" l="l" r="r" t="t"/>
                <a:pathLst>
                  <a:path extrusionOk="0" h="619125" w="717546">
                    <a:moveTo>
                      <a:pt x="0" y="619125"/>
                    </a:moveTo>
                    <a:lnTo>
                      <a:pt x="717547" y="267653"/>
                    </a:lnTo>
                    <a:lnTo>
                      <a:pt x="630946" y="0"/>
                    </a:lnTo>
                    <a:lnTo>
                      <a:pt x="339740" y="110490"/>
                    </a:lnTo>
                    <a:close/>
                  </a:path>
                </a:pathLst>
              </a:custGeom>
              <a:noFill/>
              <a:ln cap="rnd"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04" name="Google Shape;1404;p23"/>
              <p:cNvSpPr/>
              <p:nvPr/>
            </p:nvSpPr>
            <p:spPr>
              <a:xfrm>
                <a:off x="5257593" y="4223384"/>
                <a:ext cx="524361" cy="525780"/>
              </a:xfrm>
              <a:custGeom>
                <a:rect b="b" l="l" r="r" t="t"/>
                <a:pathLst>
                  <a:path extrusionOk="0" h="525780" w="524361">
                    <a:moveTo>
                      <a:pt x="86601" y="267653"/>
                    </a:moveTo>
                    <a:lnTo>
                      <a:pt x="524361" y="525780"/>
                    </a:lnTo>
                    <a:lnTo>
                      <a:pt x="428244" y="33338"/>
                    </a:lnTo>
                    <a:lnTo>
                      <a:pt x="0" y="0"/>
                    </a:lnTo>
                    <a:close/>
                  </a:path>
                </a:pathLst>
              </a:custGeom>
              <a:noFill/>
              <a:ln cap="rnd"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05" name="Google Shape;1405;p23"/>
              <p:cNvSpPr/>
              <p:nvPr/>
            </p:nvSpPr>
            <p:spPr>
              <a:xfrm>
                <a:off x="3542714" y="4065269"/>
                <a:ext cx="390177" cy="512445"/>
              </a:xfrm>
              <a:custGeom>
                <a:rect b="b" l="l" r="r" t="t"/>
                <a:pathLst>
                  <a:path extrusionOk="0" h="512445" w="390177">
                    <a:moveTo>
                      <a:pt x="155120" y="432435"/>
                    </a:moveTo>
                    <a:lnTo>
                      <a:pt x="0" y="512445"/>
                    </a:lnTo>
                    <a:lnTo>
                      <a:pt x="0" y="33338"/>
                    </a:lnTo>
                    <a:lnTo>
                      <a:pt x="390178" y="0"/>
                    </a:lnTo>
                    <a:close/>
                  </a:path>
                </a:pathLst>
              </a:custGeom>
              <a:noFill/>
              <a:ln cap="rnd"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06" name="Google Shape;1406;p23"/>
              <p:cNvSpPr/>
              <p:nvPr/>
            </p:nvSpPr>
            <p:spPr>
              <a:xfrm>
                <a:off x="5685837" y="4114800"/>
                <a:ext cx="345450" cy="634365"/>
              </a:xfrm>
              <a:custGeom>
                <a:rect b="b" l="l" r="r" t="t"/>
                <a:pathLst>
                  <a:path extrusionOk="0" h="634365" w="345450">
                    <a:moveTo>
                      <a:pt x="345450" y="460057"/>
                    </a:moveTo>
                    <a:lnTo>
                      <a:pt x="96117" y="634365"/>
                    </a:lnTo>
                    <a:lnTo>
                      <a:pt x="0" y="141922"/>
                    </a:lnTo>
                    <a:lnTo>
                      <a:pt x="345450" y="0"/>
                    </a:lnTo>
                    <a:close/>
                  </a:path>
                </a:pathLst>
              </a:custGeom>
              <a:noFill/>
              <a:ln cap="rnd"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07" name="Google Shape;1407;p23"/>
              <p:cNvSpPr/>
              <p:nvPr/>
            </p:nvSpPr>
            <p:spPr>
              <a:xfrm>
                <a:off x="4956870" y="4328160"/>
                <a:ext cx="13323" cy="13334"/>
              </a:xfrm>
              <a:custGeom>
                <a:rect b="b" l="l" r="r" t="t"/>
                <a:pathLst>
                  <a:path extrusionOk="0" h="13334" w="13323">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08" name="Google Shape;1408;p23"/>
              <p:cNvSpPr/>
              <p:nvPr/>
            </p:nvSpPr>
            <p:spPr>
              <a:xfrm>
                <a:off x="5775292" y="4742497"/>
                <a:ext cx="13323" cy="13334"/>
              </a:xfrm>
              <a:custGeom>
                <a:rect b="b" l="l" r="r" t="t"/>
                <a:pathLst>
                  <a:path extrusionOk="0" h="13334" w="13323">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09" name="Google Shape;1409;p23"/>
              <p:cNvSpPr/>
              <p:nvPr/>
            </p:nvSpPr>
            <p:spPr>
              <a:xfrm>
                <a:off x="5337532" y="4484370"/>
                <a:ext cx="13323" cy="13334"/>
              </a:xfrm>
              <a:custGeom>
                <a:rect b="b" l="l" r="r" t="t"/>
                <a:pathLst>
                  <a:path extrusionOk="0" h="13334" w="13323">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10" name="Google Shape;1410;p23"/>
              <p:cNvSpPr/>
              <p:nvPr/>
            </p:nvSpPr>
            <p:spPr>
              <a:xfrm>
                <a:off x="4618082" y="4835842"/>
                <a:ext cx="13323" cy="13334"/>
              </a:xfrm>
              <a:custGeom>
                <a:rect b="b" l="l" r="r" t="t"/>
                <a:pathLst>
                  <a:path extrusionOk="0" h="13334" w="13323">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11" name="Google Shape;1411;p23"/>
              <p:cNvSpPr/>
              <p:nvPr/>
            </p:nvSpPr>
            <p:spPr>
              <a:xfrm>
                <a:off x="4408718" y="4393882"/>
                <a:ext cx="13323" cy="13334"/>
              </a:xfrm>
              <a:custGeom>
                <a:rect b="b" l="l" r="r" t="t"/>
                <a:pathLst>
                  <a:path extrusionOk="0" h="13334" w="13323">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12" name="Google Shape;1412;p23"/>
              <p:cNvSpPr/>
              <p:nvPr/>
            </p:nvSpPr>
            <p:spPr>
              <a:xfrm>
                <a:off x="3691172" y="4493895"/>
                <a:ext cx="13323" cy="13334"/>
              </a:xfrm>
              <a:custGeom>
                <a:rect b="b" l="l" r="r" t="t"/>
                <a:pathLst>
                  <a:path extrusionOk="0" h="13334" w="13323">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13" name="Google Shape;1413;p23"/>
              <p:cNvSpPr/>
              <p:nvPr/>
            </p:nvSpPr>
            <p:spPr>
              <a:xfrm>
                <a:off x="4868367" y="4566284"/>
                <a:ext cx="926910" cy="453390"/>
              </a:xfrm>
              <a:custGeom>
                <a:rect b="b" l="l" r="r" t="t"/>
                <a:pathLst>
                  <a:path extrusionOk="0" h="453390" w="926910">
                    <a:moveTo>
                      <a:pt x="651883" y="405765"/>
                    </a:moveTo>
                    <a:lnTo>
                      <a:pt x="926910" y="0"/>
                    </a:lnTo>
                    <a:lnTo>
                      <a:pt x="414921" y="184785"/>
                    </a:lnTo>
                    <a:lnTo>
                      <a:pt x="0" y="453390"/>
                    </a:lnTo>
                    <a:close/>
                  </a:path>
                </a:pathLst>
              </a:custGeom>
              <a:noFill/>
              <a:ln cap="rnd"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14" name="Google Shape;1414;p23"/>
              <p:cNvSpPr/>
              <p:nvPr/>
            </p:nvSpPr>
            <p:spPr>
              <a:xfrm>
                <a:off x="4688504" y="4451032"/>
                <a:ext cx="594783" cy="568642"/>
              </a:xfrm>
              <a:custGeom>
                <a:rect b="b" l="l" r="r" t="t"/>
                <a:pathLst>
                  <a:path extrusionOk="0" h="568642" w="594783">
                    <a:moveTo>
                      <a:pt x="258850" y="0"/>
                    </a:moveTo>
                    <a:lnTo>
                      <a:pt x="0" y="425768"/>
                    </a:lnTo>
                    <a:lnTo>
                      <a:pt x="179862" y="568643"/>
                    </a:lnTo>
                    <a:lnTo>
                      <a:pt x="594783" y="300038"/>
                    </a:lnTo>
                    <a:close/>
                  </a:path>
                </a:pathLst>
              </a:custGeom>
              <a:noFill/>
              <a:ln cap="rnd"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15" name="Google Shape;1415;p23"/>
              <p:cNvSpPr/>
              <p:nvPr/>
            </p:nvSpPr>
            <p:spPr>
              <a:xfrm>
                <a:off x="3939553" y="4679632"/>
                <a:ext cx="543394" cy="220980"/>
              </a:xfrm>
              <a:custGeom>
                <a:rect b="b" l="l" r="r" t="t"/>
                <a:pathLst>
                  <a:path extrusionOk="0" h="220980" w="543394">
                    <a:moveTo>
                      <a:pt x="271221" y="0"/>
                    </a:moveTo>
                    <a:lnTo>
                      <a:pt x="42824" y="53340"/>
                    </a:lnTo>
                    <a:lnTo>
                      <a:pt x="0" y="216218"/>
                    </a:lnTo>
                    <a:lnTo>
                      <a:pt x="543394" y="220980"/>
                    </a:lnTo>
                    <a:close/>
                  </a:path>
                </a:pathLst>
              </a:custGeom>
              <a:noFill/>
              <a:ln cap="rnd"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16" name="Google Shape;1416;p23"/>
              <p:cNvSpPr/>
              <p:nvPr/>
            </p:nvSpPr>
            <p:spPr>
              <a:xfrm>
                <a:off x="3542714" y="4718684"/>
                <a:ext cx="439663" cy="461009"/>
              </a:xfrm>
              <a:custGeom>
                <a:rect b="b" l="l" r="r" t="t"/>
                <a:pathLst>
                  <a:path extrusionOk="0" h="461009" w="439663">
                    <a:moveTo>
                      <a:pt x="0" y="0"/>
                    </a:moveTo>
                    <a:lnTo>
                      <a:pt x="439664" y="14288"/>
                    </a:lnTo>
                    <a:lnTo>
                      <a:pt x="396839" y="177165"/>
                    </a:lnTo>
                    <a:lnTo>
                      <a:pt x="0" y="461010"/>
                    </a:lnTo>
                    <a:close/>
                  </a:path>
                </a:pathLst>
              </a:custGeom>
              <a:noFill/>
              <a:ln cap="rnd"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17" name="Google Shape;1417;p23"/>
              <p:cNvSpPr/>
              <p:nvPr/>
            </p:nvSpPr>
            <p:spPr>
              <a:xfrm>
                <a:off x="4476286" y="4893945"/>
                <a:ext cx="13323" cy="13334"/>
              </a:xfrm>
              <a:custGeom>
                <a:rect b="b" l="l" r="r" t="t"/>
                <a:pathLst>
                  <a:path extrusionOk="0" h="13334" w="13323">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18" name="Google Shape;1418;p23"/>
              <p:cNvSpPr/>
              <p:nvPr/>
            </p:nvSpPr>
            <p:spPr>
              <a:xfrm>
                <a:off x="4683746" y="4869180"/>
                <a:ext cx="13323" cy="13334"/>
              </a:xfrm>
              <a:custGeom>
                <a:rect b="b" l="l" r="r" t="t"/>
                <a:pathLst>
                  <a:path extrusionOk="0" h="13334" w="13323">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19" name="Google Shape;1419;p23"/>
              <p:cNvSpPr/>
              <p:nvPr/>
            </p:nvSpPr>
            <p:spPr>
              <a:xfrm>
                <a:off x="3932891" y="4889182"/>
                <a:ext cx="13323" cy="13334"/>
              </a:xfrm>
              <a:custGeom>
                <a:rect b="b" l="l" r="r" t="t"/>
                <a:pathLst>
                  <a:path extrusionOk="0" h="13334" w="13323">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20" name="Google Shape;1420;p23"/>
              <p:cNvSpPr/>
              <p:nvPr/>
            </p:nvSpPr>
            <p:spPr>
              <a:xfrm>
                <a:off x="3975716" y="4726305"/>
                <a:ext cx="13323" cy="13334"/>
              </a:xfrm>
              <a:custGeom>
                <a:rect b="b" l="l" r="r" t="t"/>
                <a:pathLst>
                  <a:path extrusionOk="0" h="13334" w="13323">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21" name="Google Shape;1421;p23"/>
              <p:cNvSpPr/>
              <p:nvPr/>
            </p:nvSpPr>
            <p:spPr>
              <a:xfrm>
                <a:off x="4204113" y="4672965"/>
                <a:ext cx="13323" cy="13334"/>
              </a:xfrm>
              <a:custGeom>
                <a:rect b="b" l="l" r="r" t="t"/>
                <a:pathLst>
                  <a:path extrusionOk="0" h="13334" w="13323">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22" name="Google Shape;1422;p23"/>
              <p:cNvSpPr/>
              <p:nvPr/>
            </p:nvSpPr>
            <p:spPr>
              <a:xfrm>
                <a:off x="4941644" y="4445317"/>
                <a:ext cx="13323" cy="13334"/>
              </a:xfrm>
              <a:custGeom>
                <a:rect b="b" l="l" r="r" t="t"/>
                <a:pathLst>
                  <a:path extrusionOk="0" h="13334" w="13323">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23" name="Google Shape;1423;p23"/>
              <p:cNvSpPr/>
              <p:nvPr/>
            </p:nvSpPr>
            <p:spPr>
              <a:xfrm>
                <a:off x="5276626" y="4744402"/>
                <a:ext cx="13323" cy="13334"/>
              </a:xfrm>
              <a:custGeom>
                <a:rect b="b" l="l" r="r" t="t"/>
                <a:pathLst>
                  <a:path extrusionOk="0" h="13334" w="13323">
                    <a:moveTo>
                      <a:pt x="13323" y="6667"/>
                    </a:moveTo>
                    <a:cubicBezTo>
                      <a:pt x="13323" y="10350"/>
                      <a:pt x="10340" y="13335"/>
                      <a:pt x="6661" y="13335"/>
                    </a:cubicBezTo>
                    <a:cubicBezTo>
                      <a:pt x="2982" y="13335"/>
                      <a:pt x="0" y="10350"/>
                      <a:pt x="0" y="6667"/>
                    </a:cubicBezTo>
                    <a:cubicBezTo>
                      <a:pt x="0" y="2985"/>
                      <a:pt x="2982" y="0"/>
                      <a:pt x="6661" y="0"/>
                    </a:cubicBezTo>
                    <a:cubicBezTo>
                      <a:pt x="10340" y="0"/>
                      <a:pt x="13323" y="2985"/>
                      <a:pt x="13323" y="6667"/>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24" name="Google Shape;1424;p23"/>
              <p:cNvSpPr/>
              <p:nvPr/>
            </p:nvSpPr>
            <p:spPr>
              <a:xfrm>
                <a:off x="5788615" y="4556760"/>
                <a:ext cx="13323" cy="13334"/>
              </a:xfrm>
              <a:custGeom>
                <a:rect b="b" l="l" r="r" t="t"/>
                <a:pathLst>
                  <a:path extrusionOk="0" h="13334" w="13323">
                    <a:moveTo>
                      <a:pt x="13323" y="6668"/>
                    </a:moveTo>
                    <a:cubicBezTo>
                      <a:pt x="13323" y="10350"/>
                      <a:pt x="10341" y="13335"/>
                      <a:pt x="6662" y="13335"/>
                    </a:cubicBezTo>
                    <a:cubicBezTo>
                      <a:pt x="2982" y="13335"/>
                      <a:pt x="0" y="10350"/>
                      <a:pt x="0" y="6668"/>
                    </a:cubicBezTo>
                    <a:cubicBezTo>
                      <a:pt x="0" y="2985"/>
                      <a:pt x="2982" y="0"/>
                      <a:pt x="6662" y="0"/>
                    </a:cubicBezTo>
                    <a:cubicBezTo>
                      <a:pt x="10341" y="0"/>
                      <a:pt x="13323" y="2985"/>
                      <a:pt x="13323" y="6668"/>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25" name="Google Shape;1425;p23"/>
              <p:cNvSpPr/>
              <p:nvPr/>
            </p:nvSpPr>
            <p:spPr>
              <a:xfrm>
                <a:off x="5513588" y="4966335"/>
                <a:ext cx="13323" cy="13334"/>
              </a:xfrm>
              <a:custGeom>
                <a:rect b="b" l="l" r="r" t="t"/>
                <a:pathLst>
                  <a:path extrusionOk="0" h="13334" w="13323">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26" name="Google Shape;1426;p23"/>
              <p:cNvSpPr/>
              <p:nvPr/>
            </p:nvSpPr>
            <p:spPr>
              <a:xfrm>
                <a:off x="4861705" y="5013007"/>
                <a:ext cx="13323" cy="13334"/>
              </a:xfrm>
              <a:custGeom>
                <a:rect b="b" l="l" r="r" t="t"/>
                <a:pathLst>
                  <a:path extrusionOk="0" h="13334" w="13323">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427" name="Google Shape;1427;p23"/>
            <p:cNvSpPr/>
            <p:nvPr/>
          </p:nvSpPr>
          <p:spPr>
            <a:xfrm>
              <a:off x="2453985" y="2143824"/>
              <a:ext cx="2706928" cy="1652207"/>
            </a:xfrm>
            <a:custGeom>
              <a:rect b="b" l="l" r="r" t="t"/>
              <a:pathLst>
                <a:path extrusionOk="0" h="449580" w="736579">
                  <a:moveTo>
                    <a:pt x="736580" y="0"/>
                  </a:moveTo>
                  <a:lnTo>
                    <a:pt x="0" y="228600"/>
                  </a:lnTo>
                  <a:lnTo>
                    <a:pt x="272173" y="449580"/>
                  </a:lnTo>
                  <a:lnTo>
                    <a:pt x="477730" y="425768"/>
                  </a:lnTo>
                  <a:close/>
                </a:path>
              </a:pathLst>
            </a:custGeom>
            <a:noFill/>
            <a:ln cap="rnd"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28" name="Google Shape;1428;p23"/>
            <p:cNvSpPr/>
            <p:nvPr/>
          </p:nvSpPr>
          <p:spPr>
            <a:xfrm>
              <a:off x="7265520" y="2567318"/>
              <a:ext cx="1878061" cy="1778222"/>
            </a:xfrm>
            <a:custGeom>
              <a:rect b="b" l="l" r="r" t="t"/>
              <a:pathLst>
                <a:path extrusionOk="0" h="483870" w="511037">
                  <a:moveTo>
                    <a:pt x="275028" y="0"/>
                  </a:moveTo>
                  <a:lnTo>
                    <a:pt x="511038" y="150495"/>
                  </a:lnTo>
                  <a:lnTo>
                    <a:pt x="511038" y="483870"/>
                  </a:lnTo>
                  <a:lnTo>
                    <a:pt x="0" y="405765"/>
                  </a:lnTo>
                  <a:close/>
                </a:path>
              </a:pathLst>
            </a:custGeom>
            <a:noFill/>
            <a:ln cap="rnd"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429" name="Google Shape;1429;p23"/>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430" name="Google Shape;1430;p23"/>
          <p:cNvSpPr txBox="1"/>
          <p:nvPr>
            <p:ph idx="1" type="subTitle"/>
          </p:nvPr>
        </p:nvSpPr>
        <p:spPr>
          <a:xfrm>
            <a:off x="5111255" y="2599825"/>
            <a:ext cx="2640000" cy="1119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431" name="Google Shape;1431;p23"/>
          <p:cNvSpPr txBox="1"/>
          <p:nvPr>
            <p:ph idx="2" type="subTitle"/>
          </p:nvPr>
        </p:nvSpPr>
        <p:spPr>
          <a:xfrm>
            <a:off x="1392730" y="2599825"/>
            <a:ext cx="2640000" cy="1119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432" name="Google Shape;1432;p23"/>
          <p:cNvSpPr txBox="1"/>
          <p:nvPr>
            <p:ph idx="3" type="subTitle"/>
          </p:nvPr>
        </p:nvSpPr>
        <p:spPr>
          <a:xfrm>
            <a:off x="1392741" y="2040925"/>
            <a:ext cx="2640000" cy="558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DM Sans"/>
              <a:buNone/>
              <a:defRPr sz="2100">
                <a:solidFill>
                  <a:schemeClr val="dk1"/>
                </a:solidFill>
                <a:latin typeface="Changa Medium"/>
                <a:ea typeface="Changa Medium"/>
                <a:cs typeface="Changa Medium"/>
                <a:sym typeface="Changa Medium"/>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1433" name="Google Shape;1433;p23"/>
          <p:cNvSpPr txBox="1"/>
          <p:nvPr>
            <p:ph idx="4" type="subTitle"/>
          </p:nvPr>
        </p:nvSpPr>
        <p:spPr>
          <a:xfrm>
            <a:off x="5111270" y="2040925"/>
            <a:ext cx="2640000" cy="558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DM Sans"/>
              <a:buNone/>
              <a:defRPr sz="2100">
                <a:solidFill>
                  <a:schemeClr val="dk1"/>
                </a:solidFill>
                <a:latin typeface="Changa Medium"/>
                <a:ea typeface="Changa Medium"/>
                <a:cs typeface="Changa Medium"/>
                <a:sym typeface="Changa Medium"/>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grpSp>
        <p:nvGrpSpPr>
          <p:cNvPr id="1434" name="Google Shape;1434;p23"/>
          <p:cNvGrpSpPr/>
          <p:nvPr/>
        </p:nvGrpSpPr>
        <p:grpSpPr>
          <a:xfrm>
            <a:off x="-777124" y="4257300"/>
            <a:ext cx="2981249" cy="1266398"/>
            <a:chOff x="350304" y="4374911"/>
            <a:chExt cx="2451080" cy="1041189"/>
          </a:xfrm>
        </p:grpSpPr>
        <p:sp>
          <p:nvSpPr>
            <p:cNvPr id="1435" name="Google Shape;1435;p23"/>
            <p:cNvSpPr/>
            <p:nvPr/>
          </p:nvSpPr>
          <p:spPr>
            <a:xfrm rot="10800000">
              <a:off x="2080380" y="4726207"/>
              <a:ext cx="476064" cy="586840"/>
            </a:xfrm>
            <a:custGeom>
              <a:rect b="b" l="l" r="r" t="t"/>
              <a:pathLst>
                <a:path extrusionOk="0" h="386715" w="262656">
                  <a:moveTo>
                    <a:pt x="262656" y="20955"/>
                  </a:moveTo>
                  <a:lnTo>
                    <a:pt x="157023" y="386715"/>
                  </a:lnTo>
                  <a:lnTo>
                    <a:pt x="0" y="0"/>
                  </a:lnTo>
                  <a:close/>
                </a:path>
              </a:pathLst>
            </a:custGeom>
            <a:solidFill>
              <a:schemeClr val="dk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36" name="Google Shape;1436;p23"/>
            <p:cNvSpPr/>
            <p:nvPr/>
          </p:nvSpPr>
          <p:spPr>
            <a:xfrm rot="10800000">
              <a:off x="1518066" y="4726147"/>
              <a:ext cx="753768" cy="676456"/>
            </a:xfrm>
            <a:custGeom>
              <a:rect b="b" l="l" r="r" t="t"/>
              <a:pathLst>
                <a:path extrusionOk="0" h="445770" w="415872">
                  <a:moveTo>
                    <a:pt x="415872" y="0"/>
                  </a:moveTo>
                  <a:lnTo>
                    <a:pt x="0" y="445770"/>
                  </a:lnTo>
                  <a:lnTo>
                    <a:pt x="105634" y="80010"/>
                  </a:lnTo>
                  <a:close/>
                </a:path>
              </a:pathLst>
            </a:custGeom>
            <a:solidFill>
              <a:schemeClr val="dk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37" name="Google Shape;1437;p23"/>
            <p:cNvSpPr/>
            <p:nvPr/>
          </p:nvSpPr>
          <p:spPr>
            <a:xfrm rot="10800000">
              <a:off x="350304" y="4374911"/>
              <a:ext cx="1167738" cy="1027692"/>
            </a:xfrm>
            <a:custGeom>
              <a:rect b="b" l="l" r="r" t="t"/>
              <a:pathLst>
                <a:path extrusionOk="0" h="677227" w="644269">
                  <a:moveTo>
                    <a:pt x="441567" y="294322"/>
                  </a:moveTo>
                  <a:lnTo>
                    <a:pt x="644269" y="677227"/>
                  </a:lnTo>
                  <a:lnTo>
                    <a:pt x="0" y="0"/>
                  </a:lnTo>
                  <a:close/>
                </a:path>
              </a:pathLst>
            </a:custGeom>
            <a:solidFill>
              <a:schemeClr val="dk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38" name="Google Shape;1438;p23"/>
            <p:cNvSpPr/>
            <p:nvPr/>
          </p:nvSpPr>
          <p:spPr>
            <a:xfrm rot="10800000">
              <a:off x="2271849" y="4726207"/>
              <a:ext cx="510561" cy="586840"/>
            </a:xfrm>
            <a:custGeom>
              <a:rect b="b" l="l" r="r" t="t"/>
              <a:pathLst>
                <a:path extrusionOk="0" h="386715" w="281689">
                  <a:moveTo>
                    <a:pt x="281689" y="386715"/>
                  </a:moveTo>
                  <a:lnTo>
                    <a:pt x="0" y="327660"/>
                  </a:lnTo>
                  <a:lnTo>
                    <a:pt x="124667" y="0"/>
                  </a:lnTo>
                  <a:close/>
                </a:path>
              </a:pathLst>
            </a:custGeom>
            <a:solidFill>
              <a:schemeClr val="dk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39" name="Google Shape;1439;p23"/>
            <p:cNvSpPr/>
            <p:nvPr/>
          </p:nvSpPr>
          <p:spPr>
            <a:xfrm rot="10800000">
              <a:off x="1518066" y="4726147"/>
              <a:ext cx="753768" cy="676456"/>
            </a:xfrm>
            <a:custGeom>
              <a:rect b="b" l="l" r="r" t="t"/>
              <a:pathLst>
                <a:path extrusionOk="0" h="445770" w="415872">
                  <a:moveTo>
                    <a:pt x="415872" y="0"/>
                  </a:moveTo>
                  <a:lnTo>
                    <a:pt x="374952" y="345758"/>
                  </a:lnTo>
                  <a:lnTo>
                    <a:pt x="0" y="445770"/>
                  </a:lnTo>
                  <a:close/>
                </a:path>
              </a:pathLst>
            </a:custGeom>
            <a:solidFill>
              <a:schemeClr val="dk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40" name="Google Shape;1440;p23"/>
            <p:cNvSpPr/>
            <p:nvPr/>
          </p:nvSpPr>
          <p:spPr>
            <a:xfrm rot="10800000">
              <a:off x="350306" y="4374911"/>
              <a:ext cx="1241907" cy="1027692"/>
            </a:xfrm>
            <a:custGeom>
              <a:rect b="b" l="l" r="r" t="t"/>
              <a:pathLst>
                <a:path extrusionOk="0" h="677227" w="685190">
                  <a:moveTo>
                    <a:pt x="685190" y="677227"/>
                  </a:moveTo>
                  <a:lnTo>
                    <a:pt x="0" y="345758"/>
                  </a:lnTo>
                  <a:lnTo>
                    <a:pt x="40921" y="0"/>
                  </a:lnTo>
                  <a:close/>
                </a:path>
              </a:pathLst>
            </a:custGeom>
            <a:solidFill>
              <a:schemeClr val="dk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41" name="Google Shape;1441;p23"/>
            <p:cNvSpPr/>
            <p:nvPr/>
          </p:nvSpPr>
          <p:spPr>
            <a:xfrm rot="10800000">
              <a:off x="2535299" y="5295314"/>
              <a:ext cx="42297" cy="35444"/>
            </a:xfrm>
            <a:custGeom>
              <a:rect b="b" l="l" r="r" t="t"/>
              <a:pathLst>
                <a:path extrusionOk="0" h="23357" w="23336">
                  <a:moveTo>
                    <a:pt x="20233" y="3106"/>
                  </a:moveTo>
                  <a:cubicBezTo>
                    <a:pt x="29750" y="15489"/>
                    <a:pt x="15475" y="29776"/>
                    <a:pt x="3104" y="20251"/>
                  </a:cubicBezTo>
                  <a:cubicBezTo>
                    <a:pt x="-6413" y="7869"/>
                    <a:pt x="7862" y="-6419"/>
                    <a:pt x="20233" y="3106"/>
                  </a:cubicBezTo>
                  <a:close/>
                </a:path>
              </a:pathLst>
            </a:custGeom>
            <a:solidFill>
              <a:schemeClr val="dk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42" name="Google Shape;1442;p23"/>
            <p:cNvSpPr/>
            <p:nvPr/>
          </p:nvSpPr>
          <p:spPr>
            <a:xfrm rot="10800000">
              <a:off x="2759988" y="4794469"/>
              <a:ext cx="41396" cy="34689"/>
            </a:xfrm>
            <a:custGeom>
              <a:rect b="b" l="l" r="r" t="t"/>
              <a:pathLst>
                <a:path extrusionOk="0" h="22859" w="22839">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43" name="Google Shape;1443;p23"/>
            <p:cNvSpPr/>
            <p:nvPr/>
          </p:nvSpPr>
          <p:spPr>
            <a:xfrm rot="10800000">
              <a:off x="2249412" y="4704913"/>
              <a:ext cx="41396" cy="34689"/>
            </a:xfrm>
            <a:custGeom>
              <a:rect b="b" l="l" r="r" t="t"/>
              <a:pathLst>
                <a:path extrusionOk="0" h="22859" w="22839">
                  <a:moveTo>
                    <a:pt x="22840" y="11430"/>
                  </a:moveTo>
                  <a:cubicBezTo>
                    <a:pt x="22840" y="17742"/>
                    <a:pt x="17727" y="22860"/>
                    <a:pt x="11420" y="22860"/>
                  </a:cubicBezTo>
                  <a:cubicBezTo>
                    <a:pt x="5113" y="22860"/>
                    <a:pt x="0" y="17742"/>
                    <a:pt x="0" y="11430"/>
                  </a:cubicBezTo>
                  <a:cubicBezTo>
                    <a:pt x="0" y="5117"/>
                    <a:pt x="5113" y="0"/>
                    <a:pt x="11420" y="0"/>
                  </a:cubicBezTo>
                  <a:cubicBezTo>
                    <a:pt x="17727" y="0"/>
                    <a:pt x="22840" y="5117"/>
                    <a:pt x="22840" y="1143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44" name="Google Shape;1444;p23"/>
            <p:cNvSpPr/>
            <p:nvPr/>
          </p:nvSpPr>
          <p:spPr>
            <a:xfrm rot="10800000">
              <a:off x="2064845" y="5265358"/>
              <a:ext cx="41396" cy="34689"/>
            </a:xfrm>
            <a:custGeom>
              <a:rect b="b" l="l" r="r" t="t"/>
              <a:pathLst>
                <a:path extrusionOk="0" h="22859" w="22839">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dk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45" name="Google Shape;1445;p23"/>
            <p:cNvSpPr/>
            <p:nvPr/>
          </p:nvSpPr>
          <p:spPr>
            <a:xfrm rot="10800000">
              <a:off x="1498532" y="5380417"/>
              <a:ext cx="42469" cy="35682"/>
            </a:xfrm>
            <a:custGeom>
              <a:rect b="b" l="l" r="r" t="t"/>
              <a:pathLst>
                <a:path extrusionOk="0" h="23514" w="23431">
                  <a:moveTo>
                    <a:pt x="23135" y="9852"/>
                  </a:moveTo>
                  <a:cubicBezTo>
                    <a:pt x="25039" y="18425"/>
                    <a:pt x="17425" y="25092"/>
                    <a:pt x="9812" y="23187"/>
                  </a:cubicBezTo>
                  <a:cubicBezTo>
                    <a:pt x="5054" y="22235"/>
                    <a:pt x="1247" y="18425"/>
                    <a:pt x="296" y="13662"/>
                  </a:cubicBezTo>
                  <a:cubicBezTo>
                    <a:pt x="-1608" y="5090"/>
                    <a:pt x="6006" y="-1578"/>
                    <a:pt x="13619" y="327"/>
                  </a:cubicBezTo>
                  <a:cubicBezTo>
                    <a:pt x="18377" y="1280"/>
                    <a:pt x="22184" y="5090"/>
                    <a:pt x="23135" y="9852"/>
                  </a:cubicBezTo>
                  <a:close/>
                </a:path>
              </a:pathLst>
            </a:custGeom>
            <a:solidFill>
              <a:schemeClr val="dk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46" name="Google Shape;1446;p23"/>
            <p:cNvSpPr/>
            <p:nvPr/>
          </p:nvSpPr>
          <p:spPr>
            <a:xfrm rot="10800000">
              <a:off x="1571517" y="4860913"/>
              <a:ext cx="41396" cy="34689"/>
            </a:xfrm>
            <a:custGeom>
              <a:rect b="b" l="l" r="r" t="t"/>
              <a:pathLst>
                <a:path extrusionOk="0" h="22859" w="22839">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47" name="Google Shape;1447;p23"/>
            <p:cNvSpPr/>
            <p:nvPr/>
          </p:nvSpPr>
          <p:spPr>
            <a:xfrm rot="10800000">
              <a:off x="696981" y="4938913"/>
              <a:ext cx="41396" cy="34689"/>
            </a:xfrm>
            <a:custGeom>
              <a:rect b="b" l="l" r="r" t="t"/>
              <a:pathLst>
                <a:path extrusionOk="0" h="22859" w="22839">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448" name="Google Shape;1448;p23"/>
          <p:cNvGrpSpPr/>
          <p:nvPr/>
        </p:nvGrpSpPr>
        <p:grpSpPr>
          <a:xfrm>
            <a:off x="6349801" y="-669650"/>
            <a:ext cx="2981249" cy="1266398"/>
            <a:chOff x="350304" y="4374911"/>
            <a:chExt cx="2451080" cy="1041189"/>
          </a:xfrm>
        </p:grpSpPr>
        <p:sp>
          <p:nvSpPr>
            <p:cNvPr id="1449" name="Google Shape;1449;p23"/>
            <p:cNvSpPr/>
            <p:nvPr/>
          </p:nvSpPr>
          <p:spPr>
            <a:xfrm rot="10800000">
              <a:off x="2080380" y="4726207"/>
              <a:ext cx="476064" cy="586840"/>
            </a:xfrm>
            <a:custGeom>
              <a:rect b="b" l="l" r="r" t="t"/>
              <a:pathLst>
                <a:path extrusionOk="0" h="386715" w="262656">
                  <a:moveTo>
                    <a:pt x="262656" y="20955"/>
                  </a:moveTo>
                  <a:lnTo>
                    <a:pt x="157023" y="386715"/>
                  </a:lnTo>
                  <a:lnTo>
                    <a:pt x="0" y="0"/>
                  </a:lnTo>
                  <a:close/>
                </a:path>
              </a:pathLst>
            </a:custGeom>
            <a:solidFill>
              <a:schemeClr val="dk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50" name="Google Shape;1450;p23"/>
            <p:cNvSpPr/>
            <p:nvPr/>
          </p:nvSpPr>
          <p:spPr>
            <a:xfrm rot="10800000">
              <a:off x="1518066" y="4726147"/>
              <a:ext cx="753768" cy="676456"/>
            </a:xfrm>
            <a:custGeom>
              <a:rect b="b" l="l" r="r" t="t"/>
              <a:pathLst>
                <a:path extrusionOk="0" h="445770" w="415872">
                  <a:moveTo>
                    <a:pt x="415872" y="0"/>
                  </a:moveTo>
                  <a:lnTo>
                    <a:pt x="0" y="445770"/>
                  </a:lnTo>
                  <a:lnTo>
                    <a:pt x="105634" y="80010"/>
                  </a:lnTo>
                  <a:close/>
                </a:path>
              </a:pathLst>
            </a:custGeom>
            <a:solidFill>
              <a:schemeClr val="dk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51" name="Google Shape;1451;p23"/>
            <p:cNvSpPr/>
            <p:nvPr/>
          </p:nvSpPr>
          <p:spPr>
            <a:xfrm rot="10800000">
              <a:off x="350304" y="4374911"/>
              <a:ext cx="1167738" cy="1027692"/>
            </a:xfrm>
            <a:custGeom>
              <a:rect b="b" l="l" r="r" t="t"/>
              <a:pathLst>
                <a:path extrusionOk="0" h="677227" w="644269">
                  <a:moveTo>
                    <a:pt x="441567" y="294322"/>
                  </a:moveTo>
                  <a:lnTo>
                    <a:pt x="644269" y="677227"/>
                  </a:lnTo>
                  <a:lnTo>
                    <a:pt x="0" y="0"/>
                  </a:lnTo>
                  <a:close/>
                </a:path>
              </a:pathLst>
            </a:custGeom>
            <a:solidFill>
              <a:schemeClr val="dk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52" name="Google Shape;1452;p23"/>
            <p:cNvSpPr/>
            <p:nvPr/>
          </p:nvSpPr>
          <p:spPr>
            <a:xfrm rot="10800000">
              <a:off x="2271849" y="4726207"/>
              <a:ext cx="510561" cy="586840"/>
            </a:xfrm>
            <a:custGeom>
              <a:rect b="b" l="l" r="r" t="t"/>
              <a:pathLst>
                <a:path extrusionOk="0" h="386715" w="281689">
                  <a:moveTo>
                    <a:pt x="281689" y="386715"/>
                  </a:moveTo>
                  <a:lnTo>
                    <a:pt x="0" y="327660"/>
                  </a:lnTo>
                  <a:lnTo>
                    <a:pt x="124667" y="0"/>
                  </a:lnTo>
                  <a:close/>
                </a:path>
              </a:pathLst>
            </a:custGeom>
            <a:solidFill>
              <a:schemeClr val="dk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53" name="Google Shape;1453;p23"/>
            <p:cNvSpPr/>
            <p:nvPr/>
          </p:nvSpPr>
          <p:spPr>
            <a:xfrm rot="10800000">
              <a:off x="1518066" y="4726147"/>
              <a:ext cx="753768" cy="676456"/>
            </a:xfrm>
            <a:custGeom>
              <a:rect b="b" l="l" r="r" t="t"/>
              <a:pathLst>
                <a:path extrusionOk="0" h="445770" w="415872">
                  <a:moveTo>
                    <a:pt x="415872" y="0"/>
                  </a:moveTo>
                  <a:lnTo>
                    <a:pt x="374952" y="345758"/>
                  </a:lnTo>
                  <a:lnTo>
                    <a:pt x="0" y="445770"/>
                  </a:lnTo>
                  <a:close/>
                </a:path>
              </a:pathLst>
            </a:custGeom>
            <a:solidFill>
              <a:schemeClr val="dk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54" name="Google Shape;1454;p23"/>
            <p:cNvSpPr/>
            <p:nvPr/>
          </p:nvSpPr>
          <p:spPr>
            <a:xfrm rot="10800000">
              <a:off x="350306" y="4374911"/>
              <a:ext cx="1241907" cy="1027692"/>
            </a:xfrm>
            <a:custGeom>
              <a:rect b="b" l="l" r="r" t="t"/>
              <a:pathLst>
                <a:path extrusionOk="0" h="677227" w="685190">
                  <a:moveTo>
                    <a:pt x="685190" y="677227"/>
                  </a:moveTo>
                  <a:lnTo>
                    <a:pt x="0" y="345758"/>
                  </a:lnTo>
                  <a:lnTo>
                    <a:pt x="40921" y="0"/>
                  </a:lnTo>
                  <a:close/>
                </a:path>
              </a:pathLst>
            </a:custGeom>
            <a:solidFill>
              <a:schemeClr val="dk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55" name="Google Shape;1455;p23"/>
            <p:cNvSpPr/>
            <p:nvPr/>
          </p:nvSpPr>
          <p:spPr>
            <a:xfrm rot="10800000">
              <a:off x="2535299" y="5295314"/>
              <a:ext cx="42297" cy="35444"/>
            </a:xfrm>
            <a:custGeom>
              <a:rect b="b" l="l" r="r" t="t"/>
              <a:pathLst>
                <a:path extrusionOk="0" h="23357" w="23336">
                  <a:moveTo>
                    <a:pt x="20233" y="3106"/>
                  </a:moveTo>
                  <a:cubicBezTo>
                    <a:pt x="29750" y="15489"/>
                    <a:pt x="15475" y="29776"/>
                    <a:pt x="3104" y="20251"/>
                  </a:cubicBezTo>
                  <a:cubicBezTo>
                    <a:pt x="-6413" y="7869"/>
                    <a:pt x="7862" y="-6419"/>
                    <a:pt x="20233" y="3106"/>
                  </a:cubicBezTo>
                  <a:close/>
                </a:path>
              </a:pathLst>
            </a:custGeom>
            <a:solidFill>
              <a:schemeClr val="dk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56" name="Google Shape;1456;p23"/>
            <p:cNvSpPr/>
            <p:nvPr/>
          </p:nvSpPr>
          <p:spPr>
            <a:xfrm rot="10800000">
              <a:off x="2759988" y="4794469"/>
              <a:ext cx="41396" cy="34689"/>
            </a:xfrm>
            <a:custGeom>
              <a:rect b="b" l="l" r="r" t="t"/>
              <a:pathLst>
                <a:path extrusionOk="0" h="22859" w="22839">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57" name="Google Shape;1457;p23"/>
            <p:cNvSpPr/>
            <p:nvPr/>
          </p:nvSpPr>
          <p:spPr>
            <a:xfrm rot="10800000">
              <a:off x="2249412" y="4704913"/>
              <a:ext cx="41396" cy="34689"/>
            </a:xfrm>
            <a:custGeom>
              <a:rect b="b" l="l" r="r" t="t"/>
              <a:pathLst>
                <a:path extrusionOk="0" h="22859" w="22839">
                  <a:moveTo>
                    <a:pt x="22840" y="11430"/>
                  </a:moveTo>
                  <a:cubicBezTo>
                    <a:pt x="22840" y="17742"/>
                    <a:pt x="17727" y="22860"/>
                    <a:pt x="11420" y="22860"/>
                  </a:cubicBezTo>
                  <a:cubicBezTo>
                    <a:pt x="5113" y="22860"/>
                    <a:pt x="0" y="17742"/>
                    <a:pt x="0" y="11430"/>
                  </a:cubicBezTo>
                  <a:cubicBezTo>
                    <a:pt x="0" y="5117"/>
                    <a:pt x="5113" y="0"/>
                    <a:pt x="11420" y="0"/>
                  </a:cubicBezTo>
                  <a:cubicBezTo>
                    <a:pt x="17727" y="0"/>
                    <a:pt x="22840" y="5117"/>
                    <a:pt x="22840" y="1143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58" name="Google Shape;1458;p23"/>
            <p:cNvSpPr/>
            <p:nvPr/>
          </p:nvSpPr>
          <p:spPr>
            <a:xfrm rot="10800000">
              <a:off x="2064845" y="5265358"/>
              <a:ext cx="41396" cy="34689"/>
            </a:xfrm>
            <a:custGeom>
              <a:rect b="b" l="l" r="r" t="t"/>
              <a:pathLst>
                <a:path extrusionOk="0" h="22859" w="22839">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dk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59" name="Google Shape;1459;p23"/>
            <p:cNvSpPr/>
            <p:nvPr/>
          </p:nvSpPr>
          <p:spPr>
            <a:xfrm rot="10800000">
              <a:off x="1498532" y="5380417"/>
              <a:ext cx="42469" cy="35682"/>
            </a:xfrm>
            <a:custGeom>
              <a:rect b="b" l="l" r="r" t="t"/>
              <a:pathLst>
                <a:path extrusionOk="0" h="23514" w="23431">
                  <a:moveTo>
                    <a:pt x="23135" y="9852"/>
                  </a:moveTo>
                  <a:cubicBezTo>
                    <a:pt x="25039" y="18425"/>
                    <a:pt x="17425" y="25092"/>
                    <a:pt x="9812" y="23187"/>
                  </a:cubicBezTo>
                  <a:cubicBezTo>
                    <a:pt x="5054" y="22235"/>
                    <a:pt x="1247" y="18425"/>
                    <a:pt x="296" y="13662"/>
                  </a:cubicBezTo>
                  <a:cubicBezTo>
                    <a:pt x="-1608" y="5090"/>
                    <a:pt x="6006" y="-1578"/>
                    <a:pt x="13619" y="327"/>
                  </a:cubicBezTo>
                  <a:cubicBezTo>
                    <a:pt x="18377" y="1280"/>
                    <a:pt x="22184" y="5090"/>
                    <a:pt x="23135" y="9852"/>
                  </a:cubicBezTo>
                  <a:close/>
                </a:path>
              </a:pathLst>
            </a:custGeom>
            <a:solidFill>
              <a:schemeClr val="dk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60" name="Google Shape;1460;p23"/>
            <p:cNvSpPr/>
            <p:nvPr/>
          </p:nvSpPr>
          <p:spPr>
            <a:xfrm rot="10800000">
              <a:off x="1571517" y="4860913"/>
              <a:ext cx="41396" cy="34689"/>
            </a:xfrm>
            <a:custGeom>
              <a:rect b="b" l="l" r="r" t="t"/>
              <a:pathLst>
                <a:path extrusionOk="0" h="22859" w="22839">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61" name="Google Shape;1461;p23"/>
            <p:cNvSpPr/>
            <p:nvPr/>
          </p:nvSpPr>
          <p:spPr>
            <a:xfrm rot="10800000">
              <a:off x="696981" y="4938913"/>
              <a:ext cx="41396" cy="34689"/>
            </a:xfrm>
            <a:custGeom>
              <a:rect b="b" l="l" r="r" t="t"/>
              <a:pathLst>
                <a:path extrusionOk="0" h="22859" w="22839">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TITLE_AND_TWO_COLUMNS_1_1">
    <p:spTree>
      <p:nvGrpSpPr>
        <p:cNvPr id="1462" name="Shape 1462"/>
        <p:cNvGrpSpPr/>
        <p:nvPr/>
      </p:nvGrpSpPr>
      <p:grpSpPr>
        <a:xfrm>
          <a:off x="0" y="0"/>
          <a:ext cx="0" cy="0"/>
          <a:chOff x="0" y="0"/>
          <a:chExt cx="0" cy="0"/>
        </a:xfrm>
      </p:grpSpPr>
      <p:grpSp>
        <p:nvGrpSpPr>
          <p:cNvPr id="1463" name="Google Shape;1463;p24"/>
          <p:cNvGrpSpPr/>
          <p:nvPr/>
        </p:nvGrpSpPr>
        <p:grpSpPr>
          <a:xfrm>
            <a:off x="-734" y="726338"/>
            <a:ext cx="9144316" cy="4094951"/>
            <a:chOff x="-734" y="726338"/>
            <a:chExt cx="9144316" cy="4094951"/>
          </a:xfrm>
        </p:grpSpPr>
        <p:grpSp>
          <p:nvGrpSpPr>
            <p:cNvPr id="1464" name="Google Shape;1464;p24"/>
            <p:cNvGrpSpPr/>
            <p:nvPr/>
          </p:nvGrpSpPr>
          <p:grpSpPr>
            <a:xfrm>
              <a:off x="-734" y="726338"/>
              <a:ext cx="9144013" cy="4094951"/>
              <a:chOff x="3542714" y="4065269"/>
              <a:chExt cx="2488573" cy="1114424"/>
            </a:xfrm>
          </p:grpSpPr>
          <p:sp>
            <p:nvSpPr>
              <p:cNvPr id="1465" name="Google Shape;1465;p24"/>
              <p:cNvSpPr/>
              <p:nvPr/>
            </p:nvSpPr>
            <p:spPr>
              <a:xfrm>
                <a:off x="3697833" y="4065269"/>
                <a:ext cx="983057" cy="432435"/>
              </a:xfrm>
              <a:custGeom>
                <a:rect b="b" l="l" r="r" t="t"/>
                <a:pathLst>
                  <a:path extrusionOk="0" h="432435" w="983057">
                    <a:moveTo>
                      <a:pt x="235058" y="0"/>
                    </a:moveTo>
                    <a:lnTo>
                      <a:pt x="0" y="432435"/>
                    </a:lnTo>
                    <a:lnTo>
                      <a:pt x="717547" y="335280"/>
                    </a:lnTo>
                    <a:lnTo>
                      <a:pt x="983058" y="48578"/>
                    </a:lnTo>
                    <a:close/>
                  </a:path>
                </a:pathLst>
              </a:custGeom>
              <a:noFill/>
              <a:ln cap="rnd"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66" name="Google Shape;1466;p24"/>
              <p:cNvSpPr/>
              <p:nvPr/>
            </p:nvSpPr>
            <p:spPr>
              <a:xfrm>
                <a:off x="4415380" y="4113847"/>
                <a:ext cx="551007" cy="728662"/>
              </a:xfrm>
              <a:custGeom>
                <a:rect b="b" l="l" r="r" t="t"/>
                <a:pathLst>
                  <a:path extrusionOk="0" h="728662" w="551007">
                    <a:moveTo>
                      <a:pt x="211267" y="728663"/>
                    </a:moveTo>
                    <a:lnTo>
                      <a:pt x="551007" y="220028"/>
                    </a:lnTo>
                    <a:lnTo>
                      <a:pt x="265511" y="0"/>
                    </a:lnTo>
                    <a:lnTo>
                      <a:pt x="0" y="286703"/>
                    </a:lnTo>
                    <a:close/>
                  </a:path>
                </a:pathLst>
              </a:custGeom>
              <a:noFill/>
              <a:ln cap="rnd"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67" name="Google Shape;1467;p24"/>
              <p:cNvSpPr/>
              <p:nvPr/>
            </p:nvSpPr>
            <p:spPr>
              <a:xfrm>
                <a:off x="4626647" y="4223384"/>
                <a:ext cx="717546" cy="619125"/>
              </a:xfrm>
              <a:custGeom>
                <a:rect b="b" l="l" r="r" t="t"/>
                <a:pathLst>
                  <a:path extrusionOk="0" h="619125" w="717546">
                    <a:moveTo>
                      <a:pt x="0" y="619125"/>
                    </a:moveTo>
                    <a:lnTo>
                      <a:pt x="717547" y="267653"/>
                    </a:lnTo>
                    <a:lnTo>
                      <a:pt x="630946" y="0"/>
                    </a:lnTo>
                    <a:lnTo>
                      <a:pt x="339740" y="110490"/>
                    </a:lnTo>
                    <a:close/>
                  </a:path>
                </a:pathLst>
              </a:custGeom>
              <a:noFill/>
              <a:ln cap="rnd"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68" name="Google Shape;1468;p24"/>
              <p:cNvSpPr/>
              <p:nvPr/>
            </p:nvSpPr>
            <p:spPr>
              <a:xfrm>
                <a:off x="5257593" y="4223384"/>
                <a:ext cx="524361" cy="525780"/>
              </a:xfrm>
              <a:custGeom>
                <a:rect b="b" l="l" r="r" t="t"/>
                <a:pathLst>
                  <a:path extrusionOk="0" h="525780" w="524361">
                    <a:moveTo>
                      <a:pt x="86601" y="267653"/>
                    </a:moveTo>
                    <a:lnTo>
                      <a:pt x="524361" y="525780"/>
                    </a:lnTo>
                    <a:lnTo>
                      <a:pt x="428244" y="33338"/>
                    </a:lnTo>
                    <a:lnTo>
                      <a:pt x="0" y="0"/>
                    </a:lnTo>
                    <a:close/>
                  </a:path>
                </a:pathLst>
              </a:custGeom>
              <a:noFill/>
              <a:ln cap="rnd"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69" name="Google Shape;1469;p24"/>
              <p:cNvSpPr/>
              <p:nvPr/>
            </p:nvSpPr>
            <p:spPr>
              <a:xfrm>
                <a:off x="3542714" y="4065269"/>
                <a:ext cx="390177" cy="512445"/>
              </a:xfrm>
              <a:custGeom>
                <a:rect b="b" l="l" r="r" t="t"/>
                <a:pathLst>
                  <a:path extrusionOk="0" h="512445" w="390177">
                    <a:moveTo>
                      <a:pt x="155120" y="432435"/>
                    </a:moveTo>
                    <a:lnTo>
                      <a:pt x="0" y="512445"/>
                    </a:lnTo>
                    <a:lnTo>
                      <a:pt x="0" y="33338"/>
                    </a:lnTo>
                    <a:lnTo>
                      <a:pt x="390178" y="0"/>
                    </a:lnTo>
                    <a:close/>
                  </a:path>
                </a:pathLst>
              </a:custGeom>
              <a:noFill/>
              <a:ln cap="rnd"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70" name="Google Shape;1470;p24"/>
              <p:cNvSpPr/>
              <p:nvPr/>
            </p:nvSpPr>
            <p:spPr>
              <a:xfrm>
                <a:off x="5685837" y="4114800"/>
                <a:ext cx="345450" cy="634365"/>
              </a:xfrm>
              <a:custGeom>
                <a:rect b="b" l="l" r="r" t="t"/>
                <a:pathLst>
                  <a:path extrusionOk="0" h="634365" w="345450">
                    <a:moveTo>
                      <a:pt x="345450" y="460057"/>
                    </a:moveTo>
                    <a:lnTo>
                      <a:pt x="96117" y="634365"/>
                    </a:lnTo>
                    <a:lnTo>
                      <a:pt x="0" y="141922"/>
                    </a:lnTo>
                    <a:lnTo>
                      <a:pt x="345450" y="0"/>
                    </a:lnTo>
                    <a:close/>
                  </a:path>
                </a:pathLst>
              </a:custGeom>
              <a:noFill/>
              <a:ln cap="rnd"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71" name="Google Shape;1471;p24"/>
              <p:cNvSpPr/>
              <p:nvPr/>
            </p:nvSpPr>
            <p:spPr>
              <a:xfrm>
                <a:off x="4956870" y="4328160"/>
                <a:ext cx="13323" cy="13334"/>
              </a:xfrm>
              <a:custGeom>
                <a:rect b="b" l="l" r="r" t="t"/>
                <a:pathLst>
                  <a:path extrusionOk="0" h="13334" w="13323">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72" name="Google Shape;1472;p24"/>
              <p:cNvSpPr/>
              <p:nvPr/>
            </p:nvSpPr>
            <p:spPr>
              <a:xfrm>
                <a:off x="5775292" y="4742497"/>
                <a:ext cx="13323" cy="13334"/>
              </a:xfrm>
              <a:custGeom>
                <a:rect b="b" l="l" r="r" t="t"/>
                <a:pathLst>
                  <a:path extrusionOk="0" h="13334" w="13323">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73" name="Google Shape;1473;p24"/>
              <p:cNvSpPr/>
              <p:nvPr/>
            </p:nvSpPr>
            <p:spPr>
              <a:xfrm>
                <a:off x="5337532" y="4484370"/>
                <a:ext cx="13323" cy="13334"/>
              </a:xfrm>
              <a:custGeom>
                <a:rect b="b" l="l" r="r" t="t"/>
                <a:pathLst>
                  <a:path extrusionOk="0" h="13334" w="13323">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74" name="Google Shape;1474;p24"/>
              <p:cNvSpPr/>
              <p:nvPr/>
            </p:nvSpPr>
            <p:spPr>
              <a:xfrm>
                <a:off x="4618082" y="4835842"/>
                <a:ext cx="13323" cy="13334"/>
              </a:xfrm>
              <a:custGeom>
                <a:rect b="b" l="l" r="r" t="t"/>
                <a:pathLst>
                  <a:path extrusionOk="0" h="13334" w="13323">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75" name="Google Shape;1475;p24"/>
              <p:cNvSpPr/>
              <p:nvPr/>
            </p:nvSpPr>
            <p:spPr>
              <a:xfrm>
                <a:off x="4408718" y="4393882"/>
                <a:ext cx="13323" cy="13334"/>
              </a:xfrm>
              <a:custGeom>
                <a:rect b="b" l="l" r="r" t="t"/>
                <a:pathLst>
                  <a:path extrusionOk="0" h="13334" w="13323">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76" name="Google Shape;1476;p24"/>
              <p:cNvSpPr/>
              <p:nvPr/>
            </p:nvSpPr>
            <p:spPr>
              <a:xfrm>
                <a:off x="3691172" y="4493895"/>
                <a:ext cx="13323" cy="13334"/>
              </a:xfrm>
              <a:custGeom>
                <a:rect b="b" l="l" r="r" t="t"/>
                <a:pathLst>
                  <a:path extrusionOk="0" h="13334" w="13323">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77" name="Google Shape;1477;p24"/>
              <p:cNvSpPr/>
              <p:nvPr/>
            </p:nvSpPr>
            <p:spPr>
              <a:xfrm>
                <a:off x="4868367" y="4566284"/>
                <a:ext cx="926910" cy="453390"/>
              </a:xfrm>
              <a:custGeom>
                <a:rect b="b" l="l" r="r" t="t"/>
                <a:pathLst>
                  <a:path extrusionOk="0" h="453390" w="926910">
                    <a:moveTo>
                      <a:pt x="651883" y="405765"/>
                    </a:moveTo>
                    <a:lnTo>
                      <a:pt x="926910" y="0"/>
                    </a:lnTo>
                    <a:lnTo>
                      <a:pt x="414921" y="184785"/>
                    </a:lnTo>
                    <a:lnTo>
                      <a:pt x="0" y="453390"/>
                    </a:lnTo>
                    <a:close/>
                  </a:path>
                </a:pathLst>
              </a:custGeom>
              <a:noFill/>
              <a:ln cap="rnd"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78" name="Google Shape;1478;p24"/>
              <p:cNvSpPr/>
              <p:nvPr/>
            </p:nvSpPr>
            <p:spPr>
              <a:xfrm>
                <a:off x="4688504" y="4451032"/>
                <a:ext cx="594783" cy="568642"/>
              </a:xfrm>
              <a:custGeom>
                <a:rect b="b" l="l" r="r" t="t"/>
                <a:pathLst>
                  <a:path extrusionOk="0" h="568642" w="594783">
                    <a:moveTo>
                      <a:pt x="258850" y="0"/>
                    </a:moveTo>
                    <a:lnTo>
                      <a:pt x="0" y="425768"/>
                    </a:lnTo>
                    <a:lnTo>
                      <a:pt x="179862" y="568643"/>
                    </a:lnTo>
                    <a:lnTo>
                      <a:pt x="594783" y="300038"/>
                    </a:lnTo>
                    <a:close/>
                  </a:path>
                </a:pathLst>
              </a:custGeom>
              <a:noFill/>
              <a:ln cap="rnd"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79" name="Google Shape;1479;p24"/>
              <p:cNvSpPr/>
              <p:nvPr/>
            </p:nvSpPr>
            <p:spPr>
              <a:xfrm>
                <a:off x="3939553" y="4679632"/>
                <a:ext cx="543394" cy="220980"/>
              </a:xfrm>
              <a:custGeom>
                <a:rect b="b" l="l" r="r" t="t"/>
                <a:pathLst>
                  <a:path extrusionOk="0" h="220980" w="543394">
                    <a:moveTo>
                      <a:pt x="271221" y="0"/>
                    </a:moveTo>
                    <a:lnTo>
                      <a:pt x="42824" y="53340"/>
                    </a:lnTo>
                    <a:lnTo>
                      <a:pt x="0" y="216218"/>
                    </a:lnTo>
                    <a:lnTo>
                      <a:pt x="543394" y="220980"/>
                    </a:lnTo>
                    <a:close/>
                  </a:path>
                </a:pathLst>
              </a:custGeom>
              <a:noFill/>
              <a:ln cap="rnd"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80" name="Google Shape;1480;p24"/>
              <p:cNvSpPr/>
              <p:nvPr/>
            </p:nvSpPr>
            <p:spPr>
              <a:xfrm>
                <a:off x="3542714" y="4718684"/>
                <a:ext cx="439663" cy="461009"/>
              </a:xfrm>
              <a:custGeom>
                <a:rect b="b" l="l" r="r" t="t"/>
                <a:pathLst>
                  <a:path extrusionOk="0" h="461009" w="439663">
                    <a:moveTo>
                      <a:pt x="0" y="0"/>
                    </a:moveTo>
                    <a:lnTo>
                      <a:pt x="439664" y="14288"/>
                    </a:lnTo>
                    <a:lnTo>
                      <a:pt x="396839" y="177165"/>
                    </a:lnTo>
                    <a:lnTo>
                      <a:pt x="0" y="461010"/>
                    </a:lnTo>
                    <a:close/>
                  </a:path>
                </a:pathLst>
              </a:custGeom>
              <a:noFill/>
              <a:ln cap="rnd"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81" name="Google Shape;1481;p24"/>
              <p:cNvSpPr/>
              <p:nvPr/>
            </p:nvSpPr>
            <p:spPr>
              <a:xfrm>
                <a:off x="4476286" y="4893945"/>
                <a:ext cx="13323" cy="13334"/>
              </a:xfrm>
              <a:custGeom>
                <a:rect b="b" l="l" r="r" t="t"/>
                <a:pathLst>
                  <a:path extrusionOk="0" h="13334" w="13323">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82" name="Google Shape;1482;p24"/>
              <p:cNvSpPr/>
              <p:nvPr/>
            </p:nvSpPr>
            <p:spPr>
              <a:xfrm>
                <a:off x="4683746" y="4869180"/>
                <a:ext cx="13323" cy="13334"/>
              </a:xfrm>
              <a:custGeom>
                <a:rect b="b" l="l" r="r" t="t"/>
                <a:pathLst>
                  <a:path extrusionOk="0" h="13334" w="13323">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83" name="Google Shape;1483;p24"/>
              <p:cNvSpPr/>
              <p:nvPr/>
            </p:nvSpPr>
            <p:spPr>
              <a:xfrm>
                <a:off x="3932891" y="4889182"/>
                <a:ext cx="13323" cy="13334"/>
              </a:xfrm>
              <a:custGeom>
                <a:rect b="b" l="l" r="r" t="t"/>
                <a:pathLst>
                  <a:path extrusionOk="0" h="13334" w="13323">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84" name="Google Shape;1484;p24"/>
              <p:cNvSpPr/>
              <p:nvPr/>
            </p:nvSpPr>
            <p:spPr>
              <a:xfrm>
                <a:off x="3975716" y="4726305"/>
                <a:ext cx="13323" cy="13334"/>
              </a:xfrm>
              <a:custGeom>
                <a:rect b="b" l="l" r="r" t="t"/>
                <a:pathLst>
                  <a:path extrusionOk="0" h="13334" w="13323">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85" name="Google Shape;1485;p24"/>
              <p:cNvSpPr/>
              <p:nvPr/>
            </p:nvSpPr>
            <p:spPr>
              <a:xfrm>
                <a:off x="4204113" y="4672965"/>
                <a:ext cx="13323" cy="13334"/>
              </a:xfrm>
              <a:custGeom>
                <a:rect b="b" l="l" r="r" t="t"/>
                <a:pathLst>
                  <a:path extrusionOk="0" h="13334" w="13323">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86" name="Google Shape;1486;p24"/>
              <p:cNvSpPr/>
              <p:nvPr/>
            </p:nvSpPr>
            <p:spPr>
              <a:xfrm>
                <a:off x="4941644" y="4445317"/>
                <a:ext cx="13323" cy="13334"/>
              </a:xfrm>
              <a:custGeom>
                <a:rect b="b" l="l" r="r" t="t"/>
                <a:pathLst>
                  <a:path extrusionOk="0" h="13334" w="13323">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87" name="Google Shape;1487;p24"/>
              <p:cNvSpPr/>
              <p:nvPr/>
            </p:nvSpPr>
            <p:spPr>
              <a:xfrm>
                <a:off x="5276626" y="4744402"/>
                <a:ext cx="13323" cy="13334"/>
              </a:xfrm>
              <a:custGeom>
                <a:rect b="b" l="l" r="r" t="t"/>
                <a:pathLst>
                  <a:path extrusionOk="0" h="13334" w="13323">
                    <a:moveTo>
                      <a:pt x="13323" y="6667"/>
                    </a:moveTo>
                    <a:cubicBezTo>
                      <a:pt x="13323" y="10350"/>
                      <a:pt x="10340" y="13335"/>
                      <a:pt x="6661" y="13335"/>
                    </a:cubicBezTo>
                    <a:cubicBezTo>
                      <a:pt x="2982" y="13335"/>
                      <a:pt x="0" y="10350"/>
                      <a:pt x="0" y="6667"/>
                    </a:cubicBezTo>
                    <a:cubicBezTo>
                      <a:pt x="0" y="2985"/>
                      <a:pt x="2982" y="0"/>
                      <a:pt x="6661" y="0"/>
                    </a:cubicBezTo>
                    <a:cubicBezTo>
                      <a:pt x="10340" y="0"/>
                      <a:pt x="13323" y="2985"/>
                      <a:pt x="13323" y="6667"/>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88" name="Google Shape;1488;p24"/>
              <p:cNvSpPr/>
              <p:nvPr/>
            </p:nvSpPr>
            <p:spPr>
              <a:xfrm>
                <a:off x="5788615" y="4556760"/>
                <a:ext cx="13323" cy="13334"/>
              </a:xfrm>
              <a:custGeom>
                <a:rect b="b" l="l" r="r" t="t"/>
                <a:pathLst>
                  <a:path extrusionOk="0" h="13334" w="13323">
                    <a:moveTo>
                      <a:pt x="13323" y="6668"/>
                    </a:moveTo>
                    <a:cubicBezTo>
                      <a:pt x="13323" y="10350"/>
                      <a:pt x="10341" y="13335"/>
                      <a:pt x="6662" y="13335"/>
                    </a:cubicBezTo>
                    <a:cubicBezTo>
                      <a:pt x="2982" y="13335"/>
                      <a:pt x="0" y="10350"/>
                      <a:pt x="0" y="6668"/>
                    </a:cubicBezTo>
                    <a:cubicBezTo>
                      <a:pt x="0" y="2985"/>
                      <a:pt x="2982" y="0"/>
                      <a:pt x="6662" y="0"/>
                    </a:cubicBezTo>
                    <a:cubicBezTo>
                      <a:pt x="10341" y="0"/>
                      <a:pt x="13323" y="2985"/>
                      <a:pt x="13323" y="6668"/>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89" name="Google Shape;1489;p24"/>
              <p:cNvSpPr/>
              <p:nvPr/>
            </p:nvSpPr>
            <p:spPr>
              <a:xfrm>
                <a:off x="5513588" y="4966335"/>
                <a:ext cx="13323" cy="13334"/>
              </a:xfrm>
              <a:custGeom>
                <a:rect b="b" l="l" r="r" t="t"/>
                <a:pathLst>
                  <a:path extrusionOk="0" h="13334" w="13323">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90" name="Google Shape;1490;p24"/>
              <p:cNvSpPr/>
              <p:nvPr/>
            </p:nvSpPr>
            <p:spPr>
              <a:xfrm>
                <a:off x="4861705" y="5013007"/>
                <a:ext cx="13323" cy="13334"/>
              </a:xfrm>
              <a:custGeom>
                <a:rect b="b" l="l" r="r" t="t"/>
                <a:pathLst>
                  <a:path extrusionOk="0" h="13334" w="13323">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491" name="Google Shape;1491;p24"/>
            <p:cNvSpPr/>
            <p:nvPr/>
          </p:nvSpPr>
          <p:spPr>
            <a:xfrm>
              <a:off x="2453985" y="2143824"/>
              <a:ext cx="2706928" cy="1652207"/>
            </a:xfrm>
            <a:custGeom>
              <a:rect b="b" l="l" r="r" t="t"/>
              <a:pathLst>
                <a:path extrusionOk="0" h="449580" w="736579">
                  <a:moveTo>
                    <a:pt x="736580" y="0"/>
                  </a:moveTo>
                  <a:lnTo>
                    <a:pt x="0" y="228600"/>
                  </a:lnTo>
                  <a:lnTo>
                    <a:pt x="272173" y="449580"/>
                  </a:lnTo>
                  <a:lnTo>
                    <a:pt x="477730" y="425768"/>
                  </a:lnTo>
                  <a:close/>
                </a:path>
              </a:pathLst>
            </a:custGeom>
            <a:noFill/>
            <a:ln cap="rnd"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92" name="Google Shape;1492;p24"/>
            <p:cNvSpPr/>
            <p:nvPr/>
          </p:nvSpPr>
          <p:spPr>
            <a:xfrm>
              <a:off x="7265520" y="2567318"/>
              <a:ext cx="1878061" cy="1778222"/>
            </a:xfrm>
            <a:custGeom>
              <a:rect b="b" l="l" r="r" t="t"/>
              <a:pathLst>
                <a:path extrusionOk="0" h="483870" w="511037">
                  <a:moveTo>
                    <a:pt x="275028" y="0"/>
                  </a:moveTo>
                  <a:lnTo>
                    <a:pt x="511038" y="150495"/>
                  </a:lnTo>
                  <a:lnTo>
                    <a:pt x="511038" y="483870"/>
                  </a:lnTo>
                  <a:lnTo>
                    <a:pt x="0" y="405765"/>
                  </a:lnTo>
                  <a:close/>
                </a:path>
              </a:pathLst>
            </a:custGeom>
            <a:noFill/>
            <a:ln cap="rnd"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493" name="Google Shape;1493;p24"/>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494" name="Google Shape;1494;p24"/>
          <p:cNvSpPr txBox="1"/>
          <p:nvPr>
            <p:ph idx="1" type="subTitle"/>
          </p:nvPr>
        </p:nvSpPr>
        <p:spPr>
          <a:xfrm>
            <a:off x="4832039" y="1905100"/>
            <a:ext cx="3254100" cy="18900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495" name="Google Shape;1495;p24"/>
          <p:cNvSpPr txBox="1"/>
          <p:nvPr>
            <p:ph idx="2" type="subTitle"/>
          </p:nvPr>
        </p:nvSpPr>
        <p:spPr>
          <a:xfrm>
            <a:off x="1057861" y="1905100"/>
            <a:ext cx="3254100" cy="18900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1496" name="Google Shape;1496;p24"/>
          <p:cNvGrpSpPr/>
          <p:nvPr/>
        </p:nvGrpSpPr>
        <p:grpSpPr>
          <a:xfrm>
            <a:off x="100586" y="2668161"/>
            <a:ext cx="394441" cy="520122"/>
            <a:chOff x="-2065687" y="1646185"/>
            <a:chExt cx="717426" cy="946021"/>
          </a:xfrm>
        </p:grpSpPr>
        <p:sp>
          <p:nvSpPr>
            <p:cNvPr id="1497" name="Google Shape;1497;p24"/>
            <p:cNvSpPr/>
            <p:nvPr/>
          </p:nvSpPr>
          <p:spPr>
            <a:xfrm>
              <a:off x="-2065687" y="1650487"/>
              <a:ext cx="610130" cy="769794"/>
            </a:xfrm>
            <a:custGeom>
              <a:rect b="b" l="l" r="r" t="t"/>
              <a:pathLst>
                <a:path extrusionOk="0" h="170497" w="135134">
                  <a:moveTo>
                    <a:pt x="130377" y="170497"/>
                  </a:moveTo>
                  <a:lnTo>
                    <a:pt x="0" y="104775"/>
                  </a:lnTo>
                  <a:lnTo>
                    <a:pt x="135135" y="0"/>
                  </a:lnTo>
                  <a:close/>
                </a:path>
              </a:pathLst>
            </a:custGeom>
            <a:solidFill>
              <a:schemeClr val="accent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98" name="Google Shape;1498;p24"/>
            <p:cNvSpPr/>
            <p:nvPr/>
          </p:nvSpPr>
          <p:spPr>
            <a:xfrm>
              <a:off x="-2065687" y="2123450"/>
              <a:ext cx="588648" cy="468756"/>
            </a:xfrm>
            <a:custGeom>
              <a:rect b="b" l="l" r="r" t="t"/>
              <a:pathLst>
                <a:path extrusionOk="0" h="103822" w="130376">
                  <a:moveTo>
                    <a:pt x="0" y="0"/>
                  </a:moveTo>
                  <a:lnTo>
                    <a:pt x="130377" y="65722"/>
                  </a:lnTo>
                  <a:lnTo>
                    <a:pt x="29501" y="103822"/>
                  </a:lnTo>
                  <a:close/>
                </a:path>
              </a:pathLst>
            </a:custGeom>
            <a:solidFill>
              <a:schemeClr val="lt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99" name="Google Shape;1499;p24"/>
            <p:cNvSpPr/>
            <p:nvPr/>
          </p:nvSpPr>
          <p:spPr>
            <a:xfrm>
              <a:off x="-1477160" y="1646185"/>
              <a:ext cx="128899" cy="774097"/>
            </a:xfrm>
            <a:custGeom>
              <a:rect b="b" l="l" r="r" t="t"/>
              <a:pathLst>
                <a:path extrusionOk="0" h="171450" w="28549">
                  <a:moveTo>
                    <a:pt x="28550" y="115253"/>
                  </a:moveTo>
                  <a:lnTo>
                    <a:pt x="0" y="171450"/>
                  </a:lnTo>
                  <a:lnTo>
                    <a:pt x="4758" y="0"/>
                  </a:lnTo>
                  <a:close/>
                </a:path>
              </a:pathLst>
            </a:custGeom>
            <a:solidFill>
              <a:schemeClr val="dk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00" name="Google Shape;1500;p24"/>
            <p:cNvSpPr/>
            <p:nvPr/>
          </p:nvSpPr>
          <p:spPr>
            <a:xfrm>
              <a:off x="-2065687" y="1646185"/>
              <a:ext cx="610130" cy="473059"/>
            </a:xfrm>
            <a:custGeom>
              <a:rect b="b" l="l" r="r" t="t"/>
              <a:pathLst>
                <a:path extrusionOk="0" h="104775" w="135134">
                  <a:moveTo>
                    <a:pt x="28550" y="48578"/>
                  </a:moveTo>
                  <a:lnTo>
                    <a:pt x="0" y="104775"/>
                  </a:lnTo>
                  <a:lnTo>
                    <a:pt x="135135" y="0"/>
                  </a:lnTo>
                  <a:close/>
                </a:path>
              </a:pathLst>
            </a:custGeom>
            <a:solidFill>
              <a:schemeClr val="dk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501" name="Google Shape;1501;p24"/>
          <p:cNvGrpSpPr/>
          <p:nvPr/>
        </p:nvGrpSpPr>
        <p:grpSpPr>
          <a:xfrm flipH="1">
            <a:off x="6966155" y="4257300"/>
            <a:ext cx="2981249" cy="1266398"/>
            <a:chOff x="350304" y="4374911"/>
            <a:chExt cx="2451080" cy="1041189"/>
          </a:xfrm>
        </p:grpSpPr>
        <p:sp>
          <p:nvSpPr>
            <p:cNvPr id="1502" name="Google Shape;1502;p24"/>
            <p:cNvSpPr/>
            <p:nvPr/>
          </p:nvSpPr>
          <p:spPr>
            <a:xfrm rot="10800000">
              <a:off x="2080380" y="4726207"/>
              <a:ext cx="476064" cy="586840"/>
            </a:xfrm>
            <a:custGeom>
              <a:rect b="b" l="l" r="r" t="t"/>
              <a:pathLst>
                <a:path extrusionOk="0" h="386715" w="262656">
                  <a:moveTo>
                    <a:pt x="262656" y="20955"/>
                  </a:moveTo>
                  <a:lnTo>
                    <a:pt x="157023" y="386715"/>
                  </a:lnTo>
                  <a:lnTo>
                    <a:pt x="0" y="0"/>
                  </a:lnTo>
                  <a:close/>
                </a:path>
              </a:pathLst>
            </a:custGeom>
            <a:solidFill>
              <a:schemeClr val="dk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03" name="Google Shape;1503;p24"/>
            <p:cNvSpPr/>
            <p:nvPr/>
          </p:nvSpPr>
          <p:spPr>
            <a:xfrm rot="10800000">
              <a:off x="1518066" y="4726147"/>
              <a:ext cx="753768" cy="676456"/>
            </a:xfrm>
            <a:custGeom>
              <a:rect b="b" l="l" r="r" t="t"/>
              <a:pathLst>
                <a:path extrusionOk="0" h="445770" w="415872">
                  <a:moveTo>
                    <a:pt x="415872" y="0"/>
                  </a:moveTo>
                  <a:lnTo>
                    <a:pt x="0" y="445770"/>
                  </a:lnTo>
                  <a:lnTo>
                    <a:pt x="105634" y="80010"/>
                  </a:lnTo>
                  <a:close/>
                </a:path>
              </a:pathLst>
            </a:custGeom>
            <a:solidFill>
              <a:schemeClr val="dk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04" name="Google Shape;1504;p24"/>
            <p:cNvSpPr/>
            <p:nvPr/>
          </p:nvSpPr>
          <p:spPr>
            <a:xfrm rot="10800000">
              <a:off x="350304" y="4374911"/>
              <a:ext cx="1167738" cy="1027692"/>
            </a:xfrm>
            <a:custGeom>
              <a:rect b="b" l="l" r="r" t="t"/>
              <a:pathLst>
                <a:path extrusionOk="0" h="677227" w="644269">
                  <a:moveTo>
                    <a:pt x="441567" y="294322"/>
                  </a:moveTo>
                  <a:lnTo>
                    <a:pt x="644269" y="677227"/>
                  </a:lnTo>
                  <a:lnTo>
                    <a:pt x="0" y="0"/>
                  </a:lnTo>
                  <a:close/>
                </a:path>
              </a:pathLst>
            </a:custGeom>
            <a:solidFill>
              <a:schemeClr val="dk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05" name="Google Shape;1505;p24"/>
            <p:cNvSpPr/>
            <p:nvPr/>
          </p:nvSpPr>
          <p:spPr>
            <a:xfrm rot="10800000">
              <a:off x="2271849" y="4726207"/>
              <a:ext cx="510561" cy="586840"/>
            </a:xfrm>
            <a:custGeom>
              <a:rect b="b" l="l" r="r" t="t"/>
              <a:pathLst>
                <a:path extrusionOk="0" h="386715" w="281689">
                  <a:moveTo>
                    <a:pt x="281689" y="386715"/>
                  </a:moveTo>
                  <a:lnTo>
                    <a:pt x="0" y="327660"/>
                  </a:lnTo>
                  <a:lnTo>
                    <a:pt x="124667" y="0"/>
                  </a:lnTo>
                  <a:close/>
                </a:path>
              </a:pathLst>
            </a:custGeom>
            <a:solidFill>
              <a:schemeClr val="dk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06" name="Google Shape;1506;p24"/>
            <p:cNvSpPr/>
            <p:nvPr/>
          </p:nvSpPr>
          <p:spPr>
            <a:xfrm rot="10800000">
              <a:off x="1518066" y="4726147"/>
              <a:ext cx="753768" cy="676456"/>
            </a:xfrm>
            <a:custGeom>
              <a:rect b="b" l="l" r="r" t="t"/>
              <a:pathLst>
                <a:path extrusionOk="0" h="445770" w="415872">
                  <a:moveTo>
                    <a:pt x="415872" y="0"/>
                  </a:moveTo>
                  <a:lnTo>
                    <a:pt x="374952" y="345758"/>
                  </a:lnTo>
                  <a:lnTo>
                    <a:pt x="0" y="445770"/>
                  </a:lnTo>
                  <a:close/>
                </a:path>
              </a:pathLst>
            </a:custGeom>
            <a:solidFill>
              <a:schemeClr val="dk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07" name="Google Shape;1507;p24"/>
            <p:cNvSpPr/>
            <p:nvPr/>
          </p:nvSpPr>
          <p:spPr>
            <a:xfrm rot="10800000">
              <a:off x="350306" y="4374911"/>
              <a:ext cx="1241907" cy="1027692"/>
            </a:xfrm>
            <a:custGeom>
              <a:rect b="b" l="l" r="r" t="t"/>
              <a:pathLst>
                <a:path extrusionOk="0" h="677227" w="685190">
                  <a:moveTo>
                    <a:pt x="685190" y="677227"/>
                  </a:moveTo>
                  <a:lnTo>
                    <a:pt x="0" y="345758"/>
                  </a:lnTo>
                  <a:lnTo>
                    <a:pt x="40921" y="0"/>
                  </a:lnTo>
                  <a:close/>
                </a:path>
              </a:pathLst>
            </a:custGeom>
            <a:solidFill>
              <a:schemeClr val="dk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08" name="Google Shape;1508;p24"/>
            <p:cNvSpPr/>
            <p:nvPr/>
          </p:nvSpPr>
          <p:spPr>
            <a:xfrm rot="10800000">
              <a:off x="2535299" y="5295314"/>
              <a:ext cx="42297" cy="35444"/>
            </a:xfrm>
            <a:custGeom>
              <a:rect b="b" l="l" r="r" t="t"/>
              <a:pathLst>
                <a:path extrusionOk="0" h="23357" w="23336">
                  <a:moveTo>
                    <a:pt x="20233" y="3106"/>
                  </a:moveTo>
                  <a:cubicBezTo>
                    <a:pt x="29750" y="15489"/>
                    <a:pt x="15475" y="29776"/>
                    <a:pt x="3104" y="20251"/>
                  </a:cubicBezTo>
                  <a:cubicBezTo>
                    <a:pt x="-6413" y="7869"/>
                    <a:pt x="7862" y="-6419"/>
                    <a:pt x="20233" y="3106"/>
                  </a:cubicBezTo>
                  <a:close/>
                </a:path>
              </a:pathLst>
            </a:custGeom>
            <a:solidFill>
              <a:schemeClr val="dk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09" name="Google Shape;1509;p24"/>
            <p:cNvSpPr/>
            <p:nvPr/>
          </p:nvSpPr>
          <p:spPr>
            <a:xfrm rot="10800000">
              <a:off x="2759988" y="4794469"/>
              <a:ext cx="41396" cy="34689"/>
            </a:xfrm>
            <a:custGeom>
              <a:rect b="b" l="l" r="r" t="t"/>
              <a:pathLst>
                <a:path extrusionOk="0" h="22859" w="22839">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10" name="Google Shape;1510;p24"/>
            <p:cNvSpPr/>
            <p:nvPr/>
          </p:nvSpPr>
          <p:spPr>
            <a:xfrm rot="10800000">
              <a:off x="2249412" y="4704913"/>
              <a:ext cx="41396" cy="34689"/>
            </a:xfrm>
            <a:custGeom>
              <a:rect b="b" l="l" r="r" t="t"/>
              <a:pathLst>
                <a:path extrusionOk="0" h="22859" w="22839">
                  <a:moveTo>
                    <a:pt x="22840" y="11430"/>
                  </a:moveTo>
                  <a:cubicBezTo>
                    <a:pt x="22840" y="17742"/>
                    <a:pt x="17727" y="22860"/>
                    <a:pt x="11420" y="22860"/>
                  </a:cubicBezTo>
                  <a:cubicBezTo>
                    <a:pt x="5113" y="22860"/>
                    <a:pt x="0" y="17742"/>
                    <a:pt x="0" y="11430"/>
                  </a:cubicBezTo>
                  <a:cubicBezTo>
                    <a:pt x="0" y="5117"/>
                    <a:pt x="5113" y="0"/>
                    <a:pt x="11420" y="0"/>
                  </a:cubicBezTo>
                  <a:cubicBezTo>
                    <a:pt x="17727" y="0"/>
                    <a:pt x="22840" y="5117"/>
                    <a:pt x="22840" y="1143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11" name="Google Shape;1511;p24"/>
            <p:cNvSpPr/>
            <p:nvPr/>
          </p:nvSpPr>
          <p:spPr>
            <a:xfrm rot="10800000">
              <a:off x="2064845" y="5265358"/>
              <a:ext cx="41396" cy="34689"/>
            </a:xfrm>
            <a:custGeom>
              <a:rect b="b" l="l" r="r" t="t"/>
              <a:pathLst>
                <a:path extrusionOk="0" h="22859" w="22839">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dk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12" name="Google Shape;1512;p24"/>
            <p:cNvSpPr/>
            <p:nvPr/>
          </p:nvSpPr>
          <p:spPr>
            <a:xfrm rot="10800000">
              <a:off x="1498532" y="5380417"/>
              <a:ext cx="42469" cy="35682"/>
            </a:xfrm>
            <a:custGeom>
              <a:rect b="b" l="l" r="r" t="t"/>
              <a:pathLst>
                <a:path extrusionOk="0" h="23514" w="23431">
                  <a:moveTo>
                    <a:pt x="23135" y="9852"/>
                  </a:moveTo>
                  <a:cubicBezTo>
                    <a:pt x="25039" y="18425"/>
                    <a:pt x="17425" y="25092"/>
                    <a:pt x="9812" y="23187"/>
                  </a:cubicBezTo>
                  <a:cubicBezTo>
                    <a:pt x="5054" y="22235"/>
                    <a:pt x="1247" y="18425"/>
                    <a:pt x="296" y="13662"/>
                  </a:cubicBezTo>
                  <a:cubicBezTo>
                    <a:pt x="-1608" y="5090"/>
                    <a:pt x="6006" y="-1578"/>
                    <a:pt x="13619" y="327"/>
                  </a:cubicBezTo>
                  <a:cubicBezTo>
                    <a:pt x="18377" y="1280"/>
                    <a:pt x="22184" y="5090"/>
                    <a:pt x="23135" y="9852"/>
                  </a:cubicBezTo>
                  <a:close/>
                </a:path>
              </a:pathLst>
            </a:custGeom>
            <a:solidFill>
              <a:schemeClr val="dk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13" name="Google Shape;1513;p24"/>
            <p:cNvSpPr/>
            <p:nvPr/>
          </p:nvSpPr>
          <p:spPr>
            <a:xfrm rot="10800000">
              <a:off x="1571517" y="4860913"/>
              <a:ext cx="41396" cy="34689"/>
            </a:xfrm>
            <a:custGeom>
              <a:rect b="b" l="l" r="r" t="t"/>
              <a:pathLst>
                <a:path extrusionOk="0" h="22859" w="22839">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14" name="Google Shape;1514;p24"/>
            <p:cNvSpPr/>
            <p:nvPr/>
          </p:nvSpPr>
          <p:spPr>
            <a:xfrm rot="10800000">
              <a:off x="696981" y="4938913"/>
              <a:ext cx="41396" cy="34689"/>
            </a:xfrm>
            <a:custGeom>
              <a:rect b="b" l="l" r="r" t="t"/>
              <a:pathLst>
                <a:path extrusionOk="0" h="22859" w="22839">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515" name="Google Shape;1515;p24"/>
          <p:cNvGrpSpPr/>
          <p:nvPr/>
        </p:nvGrpSpPr>
        <p:grpSpPr>
          <a:xfrm flipH="1">
            <a:off x="-160770" y="-669650"/>
            <a:ext cx="2981249" cy="1266398"/>
            <a:chOff x="350304" y="4374911"/>
            <a:chExt cx="2451080" cy="1041189"/>
          </a:xfrm>
        </p:grpSpPr>
        <p:sp>
          <p:nvSpPr>
            <p:cNvPr id="1516" name="Google Shape;1516;p24"/>
            <p:cNvSpPr/>
            <p:nvPr/>
          </p:nvSpPr>
          <p:spPr>
            <a:xfrm rot="10800000">
              <a:off x="2080380" y="4726207"/>
              <a:ext cx="476064" cy="586840"/>
            </a:xfrm>
            <a:custGeom>
              <a:rect b="b" l="l" r="r" t="t"/>
              <a:pathLst>
                <a:path extrusionOk="0" h="386715" w="262656">
                  <a:moveTo>
                    <a:pt x="262656" y="20955"/>
                  </a:moveTo>
                  <a:lnTo>
                    <a:pt x="157023" y="386715"/>
                  </a:lnTo>
                  <a:lnTo>
                    <a:pt x="0" y="0"/>
                  </a:lnTo>
                  <a:close/>
                </a:path>
              </a:pathLst>
            </a:custGeom>
            <a:solidFill>
              <a:schemeClr val="dk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17" name="Google Shape;1517;p24"/>
            <p:cNvSpPr/>
            <p:nvPr/>
          </p:nvSpPr>
          <p:spPr>
            <a:xfrm rot="10800000">
              <a:off x="1518066" y="4726147"/>
              <a:ext cx="753768" cy="676456"/>
            </a:xfrm>
            <a:custGeom>
              <a:rect b="b" l="l" r="r" t="t"/>
              <a:pathLst>
                <a:path extrusionOk="0" h="445770" w="415872">
                  <a:moveTo>
                    <a:pt x="415872" y="0"/>
                  </a:moveTo>
                  <a:lnTo>
                    <a:pt x="0" y="445770"/>
                  </a:lnTo>
                  <a:lnTo>
                    <a:pt x="105634" y="80010"/>
                  </a:lnTo>
                  <a:close/>
                </a:path>
              </a:pathLst>
            </a:custGeom>
            <a:solidFill>
              <a:schemeClr val="dk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18" name="Google Shape;1518;p24"/>
            <p:cNvSpPr/>
            <p:nvPr/>
          </p:nvSpPr>
          <p:spPr>
            <a:xfrm rot="10800000">
              <a:off x="350304" y="4374911"/>
              <a:ext cx="1167738" cy="1027692"/>
            </a:xfrm>
            <a:custGeom>
              <a:rect b="b" l="l" r="r" t="t"/>
              <a:pathLst>
                <a:path extrusionOk="0" h="677227" w="644269">
                  <a:moveTo>
                    <a:pt x="441567" y="294322"/>
                  </a:moveTo>
                  <a:lnTo>
                    <a:pt x="644269" y="677227"/>
                  </a:lnTo>
                  <a:lnTo>
                    <a:pt x="0" y="0"/>
                  </a:lnTo>
                  <a:close/>
                </a:path>
              </a:pathLst>
            </a:custGeom>
            <a:solidFill>
              <a:schemeClr val="dk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19" name="Google Shape;1519;p24"/>
            <p:cNvSpPr/>
            <p:nvPr/>
          </p:nvSpPr>
          <p:spPr>
            <a:xfrm rot="10800000">
              <a:off x="2271849" y="4726207"/>
              <a:ext cx="510561" cy="586840"/>
            </a:xfrm>
            <a:custGeom>
              <a:rect b="b" l="l" r="r" t="t"/>
              <a:pathLst>
                <a:path extrusionOk="0" h="386715" w="281689">
                  <a:moveTo>
                    <a:pt x="281689" y="386715"/>
                  </a:moveTo>
                  <a:lnTo>
                    <a:pt x="0" y="327660"/>
                  </a:lnTo>
                  <a:lnTo>
                    <a:pt x="124667" y="0"/>
                  </a:lnTo>
                  <a:close/>
                </a:path>
              </a:pathLst>
            </a:custGeom>
            <a:solidFill>
              <a:schemeClr val="dk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20" name="Google Shape;1520;p24"/>
            <p:cNvSpPr/>
            <p:nvPr/>
          </p:nvSpPr>
          <p:spPr>
            <a:xfrm rot="10800000">
              <a:off x="1518066" y="4726147"/>
              <a:ext cx="753768" cy="676456"/>
            </a:xfrm>
            <a:custGeom>
              <a:rect b="b" l="l" r="r" t="t"/>
              <a:pathLst>
                <a:path extrusionOk="0" h="445770" w="415872">
                  <a:moveTo>
                    <a:pt x="415872" y="0"/>
                  </a:moveTo>
                  <a:lnTo>
                    <a:pt x="374952" y="345758"/>
                  </a:lnTo>
                  <a:lnTo>
                    <a:pt x="0" y="445770"/>
                  </a:lnTo>
                  <a:close/>
                </a:path>
              </a:pathLst>
            </a:custGeom>
            <a:solidFill>
              <a:schemeClr val="dk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21" name="Google Shape;1521;p24"/>
            <p:cNvSpPr/>
            <p:nvPr/>
          </p:nvSpPr>
          <p:spPr>
            <a:xfrm rot="10800000">
              <a:off x="350306" y="4374911"/>
              <a:ext cx="1241907" cy="1027692"/>
            </a:xfrm>
            <a:custGeom>
              <a:rect b="b" l="l" r="r" t="t"/>
              <a:pathLst>
                <a:path extrusionOk="0" h="677227" w="685190">
                  <a:moveTo>
                    <a:pt x="685190" y="677227"/>
                  </a:moveTo>
                  <a:lnTo>
                    <a:pt x="0" y="345758"/>
                  </a:lnTo>
                  <a:lnTo>
                    <a:pt x="40921" y="0"/>
                  </a:lnTo>
                  <a:close/>
                </a:path>
              </a:pathLst>
            </a:custGeom>
            <a:solidFill>
              <a:schemeClr val="dk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22" name="Google Shape;1522;p24"/>
            <p:cNvSpPr/>
            <p:nvPr/>
          </p:nvSpPr>
          <p:spPr>
            <a:xfrm rot="10800000">
              <a:off x="2535299" y="5295314"/>
              <a:ext cx="42297" cy="35444"/>
            </a:xfrm>
            <a:custGeom>
              <a:rect b="b" l="l" r="r" t="t"/>
              <a:pathLst>
                <a:path extrusionOk="0" h="23357" w="23336">
                  <a:moveTo>
                    <a:pt x="20233" y="3106"/>
                  </a:moveTo>
                  <a:cubicBezTo>
                    <a:pt x="29750" y="15489"/>
                    <a:pt x="15475" y="29776"/>
                    <a:pt x="3104" y="20251"/>
                  </a:cubicBezTo>
                  <a:cubicBezTo>
                    <a:pt x="-6413" y="7869"/>
                    <a:pt x="7862" y="-6419"/>
                    <a:pt x="20233" y="3106"/>
                  </a:cubicBezTo>
                  <a:close/>
                </a:path>
              </a:pathLst>
            </a:custGeom>
            <a:solidFill>
              <a:schemeClr val="dk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23" name="Google Shape;1523;p24"/>
            <p:cNvSpPr/>
            <p:nvPr/>
          </p:nvSpPr>
          <p:spPr>
            <a:xfrm rot="10800000">
              <a:off x="2759988" y="4794469"/>
              <a:ext cx="41396" cy="34689"/>
            </a:xfrm>
            <a:custGeom>
              <a:rect b="b" l="l" r="r" t="t"/>
              <a:pathLst>
                <a:path extrusionOk="0" h="22859" w="22839">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24" name="Google Shape;1524;p24"/>
            <p:cNvSpPr/>
            <p:nvPr/>
          </p:nvSpPr>
          <p:spPr>
            <a:xfrm rot="10800000">
              <a:off x="2249412" y="4704913"/>
              <a:ext cx="41396" cy="34689"/>
            </a:xfrm>
            <a:custGeom>
              <a:rect b="b" l="l" r="r" t="t"/>
              <a:pathLst>
                <a:path extrusionOk="0" h="22859" w="22839">
                  <a:moveTo>
                    <a:pt x="22840" y="11430"/>
                  </a:moveTo>
                  <a:cubicBezTo>
                    <a:pt x="22840" y="17742"/>
                    <a:pt x="17727" y="22860"/>
                    <a:pt x="11420" y="22860"/>
                  </a:cubicBezTo>
                  <a:cubicBezTo>
                    <a:pt x="5113" y="22860"/>
                    <a:pt x="0" y="17742"/>
                    <a:pt x="0" y="11430"/>
                  </a:cubicBezTo>
                  <a:cubicBezTo>
                    <a:pt x="0" y="5117"/>
                    <a:pt x="5113" y="0"/>
                    <a:pt x="11420" y="0"/>
                  </a:cubicBezTo>
                  <a:cubicBezTo>
                    <a:pt x="17727" y="0"/>
                    <a:pt x="22840" y="5117"/>
                    <a:pt x="22840" y="1143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25" name="Google Shape;1525;p24"/>
            <p:cNvSpPr/>
            <p:nvPr/>
          </p:nvSpPr>
          <p:spPr>
            <a:xfrm rot="10800000">
              <a:off x="2064845" y="5265358"/>
              <a:ext cx="41396" cy="34689"/>
            </a:xfrm>
            <a:custGeom>
              <a:rect b="b" l="l" r="r" t="t"/>
              <a:pathLst>
                <a:path extrusionOk="0" h="22859" w="22839">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dk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26" name="Google Shape;1526;p24"/>
            <p:cNvSpPr/>
            <p:nvPr/>
          </p:nvSpPr>
          <p:spPr>
            <a:xfrm rot="10800000">
              <a:off x="1498532" y="5380417"/>
              <a:ext cx="42469" cy="35682"/>
            </a:xfrm>
            <a:custGeom>
              <a:rect b="b" l="l" r="r" t="t"/>
              <a:pathLst>
                <a:path extrusionOk="0" h="23514" w="23431">
                  <a:moveTo>
                    <a:pt x="23135" y="9852"/>
                  </a:moveTo>
                  <a:cubicBezTo>
                    <a:pt x="25039" y="18425"/>
                    <a:pt x="17425" y="25092"/>
                    <a:pt x="9812" y="23187"/>
                  </a:cubicBezTo>
                  <a:cubicBezTo>
                    <a:pt x="5054" y="22235"/>
                    <a:pt x="1247" y="18425"/>
                    <a:pt x="296" y="13662"/>
                  </a:cubicBezTo>
                  <a:cubicBezTo>
                    <a:pt x="-1608" y="5090"/>
                    <a:pt x="6006" y="-1578"/>
                    <a:pt x="13619" y="327"/>
                  </a:cubicBezTo>
                  <a:cubicBezTo>
                    <a:pt x="18377" y="1280"/>
                    <a:pt x="22184" y="5090"/>
                    <a:pt x="23135" y="9852"/>
                  </a:cubicBezTo>
                  <a:close/>
                </a:path>
              </a:pathLst>
            </a:custGeom>
            <a:solidFill>
              <a:schemeClr val="dk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27" name="Google Shape;1527;p24"/>
            <p:cNvSpPr/>
            <p:nvPr/>
          </p:nvSpPr>
          <p:spPr>
            <a:xfrm rot="10800000">
              <a:off x="1571517" y="4860913"/>
              <a:ext cx="41396" cy="34689"/>
            </a:xfrm>
            <a:custGeom>
              <a:rect b="b" l="l" r="r" t="t"/>
              <a:pathLst>
                <a:path extrusionOk="0" h="22859" w="22839">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28" name="Google Shape;1528;p24"/>
            <p:cNvSpPr/>
            <p:nvPr/>
          </p:nvSpPr>
          <p:spPr>
            <a:xfrm rot="10800000">
              <a:off x="696981" y="4938913"/>
              <a:ext cx="41396" cy="34689"/>
            </a:xfrm>
            <a:custGeom>
              <a:rect b="b" l="l" r="r" t="t"/>
              <a:pathLst>
                <a:path extrusionOk="0" h="22859" w="22839">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529" name="Google Shape;1529;p24"/>
          <p:cNvGrpSpPr/>
          <p:nvPr/>
        </p:nvGrpSpPr>
        <p:grpSpPr>
          <a:xfrm rot="10800000">
            <a:off x="8606261" y="1536361"/>
            <a:ext cx="394441" cy="520122"/>
            <a:chOff x="-2065687" y="1646185"/>
            <a:chExt cx="717426" cy="946021"/>
          </a:xfrm>
        </p:grpSpPr>
        <p:sp>
          <p:nvSpPr>
            <p:cNvPr id="1530" name="Google Shape;1530;p24"/>
            <p:cNvSpPr/>
            <p:nvPr/>
          </p:nvSpPr>
          <p:spPr>
            <a:xfrm>
              <a:off x="-2065687" y="1650487"/>
              <a:ext cx="610130" cy="769794"/>
            </a:xfrm>
            <a:custGeom>
              <a:rect b="b" l="l" r="r" t="t"/>
              <a:pathLst>
                <a:path extrusionOk="0" h="170497" w="135134">
                  <a:moveTo>
                    <a:pt x="130377" y="170497"/>
                  </a:moveTo>
                  <a:lnTo>
                    <a:pt x="0" y="104775"/>
                  </a:lnTo>
                  <a:lnTo>
                    <a:pt x="135135" y="0"/>
                  </a:lnTo>
                  <a:close/>
                </a:path>
              </a:pathLst>
            </a:custGeom>
            <a:solidFill>
              <a:schemeClr val="accent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31" name="Google Shape;1531;p24"/>
            <p:cNvSpPr/>
            <p:nvPr/>
          </p:nvSpPr>
          <p:spPr>
            <a:xfrm>
              <a:off x="-2065687" y="2123450"/>
              <a:ext cx="588648" cy="468756"/>
            </a:xfrm>
            <a:custGeom>
              <a:rect b="b" l="l" r="r" t="t"/>
              <a:pathLst>
                <a:path extrusionOk="0" h="103822" w="130376">
                  <a:moveTo>
                    <a:pt x="0" y="0"/>
                  </a:moveTo>
                  <a:lnTo>
                    <a:pt x="130377" y="65722"/>
                  </a:lnTo>
                  <a:lnTo>
                    <a:pt x="29501" y="103822"/>
                  </a:lnTo>
                  <a:close/>
                </a:path>
              </a:pathLst>
            </a:custGeom>
            <a:solidFill>
              <a:schemeClr val="lt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32" name="Google Shape;1532;p24"/>
            <p:cNvSpPr/>
            <p:nvPr/>
          </p:nvSpPr>
          <p:spPr>
            <a:xfrm>
              <a:off x="-1477160" y="1646185"/>
              <a:ext cx="128899" cy="774097"/>
            </a:xfrm>
            <a:custGeom>
              <a:rect b="b" l="l" r="r" t="t"/>
              <a:pathLst>
                <a:path extrusionOk="0" h="171450" w="28549">
                  <a:moveTo>
                    <a:pt x="28550" y="115253"/>
                  </a:moveTo>
                  <a:lnTo>
                    <a:pt x="0" y="171450"/>
                  </a:lnTo>
                  <a:lnTo>
                    <a:pt x="4758" y="0"/>
                  </a:lnTo>
                  <a:close/>
                </a:path>
              </a:pathLst>
            </a:custGeom>
            <a:solidFill>
              <a:schemeClr val="dk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33" name="Google Shape;1533;p24"/>
            <p:cNvSpPr/>
            <p:nvPr/>
          </p:nvSpPr>
          <p:spPr>
            <a:xfrm>
              <a:off x="-2065687" y="1646185"/>
              <a:ext cx="610130" cy="473059"/>
            </a:xfrm>
            <a:custGeom>
              <a:rect b="b" l="l" r="r" t="t"/>
              <a:pathLst>
                <a:path extrusionOk="0" h="104775" w="135134">
                  <a:moveTo>
                    <a:pt x="28550" y="48578"/>
                  </a:moveTo>
                  <a:lnTo>
                    <a:pt x="0" y="104775"/>
                  </a:lnTo>
                  <a:lnTo>
                    <a:pt x="135135" y="0"/>
                  </a:lnTo>
                  <a:close/>
                </a:path>
              </a:pathLst>
            </a:custGeom>
            <a:solidFill>
              <a:schemeClr val="dk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1534" name="Shape 1534"/>
        <p:cNvGrpSpPr/>
        <p:nvPr/>
      </p:nvGrpSpPr>
      <p:grpSpPr>
        <a:xfrm>
          <a:off x="0" y="0"/>
          <a:ext cx="0" cy="0"/>
          <a:chOff x="0" y="0"/>
          <a:chExt cx="0" cy="0"/>
        </a:xfrm>
      </p:grpSpPr>
      <p:grpSp>
        <p:nvGrpSpPr>
          <p:cNvPr id="1535" name="Google Shape;1535;p25"/>
          <p:cNvGrpSpPr/>
          <p:nvPr/>
        </p:nvGrpSpPr>
        <p:grpSpPr>
          <a:xfrm flipH="1">
            <a:off x="-734" y="726338"/>
            <a:ext cx="9144316" cy="4094951"/>
            <a:chOff x="-734" y="726338"/>
            <a:chExt cx="9144316" cy="4094951"/>
          </a:xfrm>
        </p:grpSpPr>
        <p:grpSp>
          <p:nvGrpSpPr>
            <p:cNvPr id="1536" name="Google Shape;1536;p25"/>
            <p:cNvGrpSpPr/>
            <p:nvPr/>
          </p:nvGrpSpPr>
          <p:grpSpPr>
            <a:xfrm>
              <a:off x="-734" y="726338"/>
              <a:ext cx="9144013" cy="4094951"/>
              <a:chOff x="3542714" y="4065269"/>
              <a:chExt cx="2488573" cy="1114424"/>
            </a:xfrm>
          </p:grpSpPr>
          <p:sp>
            <p:nvSpPr>
              <p:cNvPr id="1537" name="Google Shape;1537;p25"/>
              <p:cNvSpPr/>
              <p:nvPr/>
            </p:nvSpPr>
            <p:spPr>
              <a:xfrm>
                <a:off x="3697833" y="4065269"/>
                <a:ext cx="983057" cy="432435"/>
              </a:xfrm>
              <a:custGeom>
                <a:rect b="b" l="l" r="r" t="t"/>
                <a:pathLst>
                  <a:path extrusionOk="0" h="432435" w="983057">
                    <a:moveTo>
                      <a:pt x="235058" y="0"/>
                    </a:moveTo>
                    <a:lnTo>
                      <a:pt x="0" y="432435"/>
                    </a:lnTo>
                    <a:lnTo>
                      <a:pt x="717547" y="335280"/>
                    </a:lnTo>
                    <a:lnTo>
                      <a:pt x="983058" y="48578"/>
                    </a:lnTo>
                    <a:close/>
                  </a:path>
                </a:pathLst>
              </a:custGeom>
              <a:noFill/>
              <a:ln cap="rnd"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38" name="Google Shape;1538;p25"/>
              <p:cNvSpPr/>
              <p:nvPr/>
            </p:nvSpPr>
            <p:spPr>
              <a:xfrm>
                <a:off x="4415380" y="4113847"/>
                <a:ext cx="551007" cy="728662"/>
              </a:xfrm>
              <a:custGeom>
                <a:rect b="b" l="l" r="r" t="t"/>
                <a:pathLst>
                  <a:path extrusionOk="0" h="728662" w="551007">
                    <a:moveTo>
                      <a:pt x="211267" y="728663"/>
                    </a:moveTo>
                    <a:lnTo>
                      <a:pt x="551007" y="220028"/>
                    </a:lnTo>
                    <a:lnTo>
                      <a:pt x="265511" y="0"/>
                    </a:lnTo>
                    <a:lnTo>
                      <a:pt x="0" y="286703"/>
                    </a:lnTo>
                    <a:close/>
                  </a:path>
                </a:pathLst>
              </a:custGeom>
              <a:noFill/>
              <a:ln cap="rnd"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39" name="Google Shape;1539;p25"/>
              <p:cNvSpPr/>
              <p:nvPr/>
            </p:nvSpPr>
            <p:spPr>
              <a:xfrm>
                <a:off x="4626647" y="4223384"/>
                <a:ext cx="717546" cy="619125"/>
              </a:xfrm>
              <a:custGeom>
                <a:rect b="b" l="l" r="r" t="t"/>
                <a:pathLst>
                  <a:path extrusionOk="0" h="619125" w="717546">
                    <a:moveTo>
                      <a:pt x="0" y="619125"/>
                    </a:moveTo>
                    <a:lnTo>
                      <a:pt x="717547" y="267653"/>
                    </a:lnTo>
                    <a:lnTo>
                      <a:pt x="630946" y="0"/>
                    </a:lnTo>
                    <a:lnTo>
                      <a:pt x="339740" y="110490"/>
                    </a:lnTo>
                    <a:close/>
                  </a:path>
                </a:pathLst>
              </a:custGeom>
              <a:noFill/>
              <a:ln cap="rnd"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40" name="Google Shape;1540;p25"/>
              <p:cNvSpPr/>
              <p:nvPr/>
            </p:nvSpPr>
            <p:spPr>
              <a:xfrm>
                <a:off x="5257593" y="4223384"/>
                <a:ext cx="524361" cy="525780"/>
              </a:xfrm>
              <a:custGeom>
                <a:rect b="b" l="l" r="r" t="t"/>
                <a:pathLst>
                  <a:path extrusionOk="0" h="525780" w="524361">
                    <a:moveTo>
                      <a:pt x="86601" y="267653"/>
                    </a:moveTo>
                    <a:lnTo>
                      <a:pt x="524361" y="525780"/>
                    </a:lnTo>
                    <a:lnTo>
                      <a:pt x="428244" y="33338"/>
                    </a:lnTo>
                    <a:lnTo>
                      <a:pt x="0" y="0"/>
                    </a:lnTo>
                    <a:close/>
                  </a:path>
                </a:pathLst>
              </a:custGeom>
              <a:noFill/>
              <a:ln cap="rnd"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41" name="Google Shape;1541;p25"/>
              <p:cNvSpPr/>
              <p:nvPr/>
            </p:nvSpPr>
            <p:spPr>
              <a:xfrm>
                <a:off x="3542714" y="4065269"/>
                <a:ext cx="390177" cy="512445"/>
              </a:xfrm>
              <a:custGeom>
                <a:rect b="b" l="l" r="r" t="t"/>
                <a:pathLst>
                  <a:path extrusionOk="0" h="512445" w="390177">
                    <a:moveTo>
                      <a:pt x="155120" y="432435"/>
                    </a:moveTo>
                    <a:lnTo>
                      <a:pt x="0" y="512445"/>
                    </a:lnTo>
                    <a:lnTo>
                      <a:pt x="0" y="33338"/>
                    </a:lnTo>
                    <a:lnTo>
                      <a:pt x="390178" y="0"/>
                    </a:lnTo>
                    <a:close/>
                  </a:path>
                </a:pathLst>
              </a:custGeom>
              <a:noFill/>
              <a:ln cap="rnd"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42" name="Google Shape;1542;p25"/>
              <p:cNvSpPr/>
              <p:nvPr/>
            </p:nvSpPr>
            <p:spPr>
              <a:xfrm>
                <a:off x="5685837" y="4114800"/>
                <a:ext cx="345450" cy="634365"/>
              </a:xfrm>
              <a:custGeom>
                <a:rect b="b" l="l" r="r" t="t"/>
                <a:pathLst>
                  <a:path extrusionOk="0" h="634365" w="345450">
                    <a:moveTo>
                      <a:pt x="345450" y="460057"/>
                    </a:moveTo>
                    <a:lnTo>
                      <a:pt x="96117" y="634365"/>
                    </a:lnTo>
                    <a:lnTo>
                      <a:pt x="0" y="141922"/>
                    </a:lnTo>
                    <a:lnTo>
                      <a:pt x="345450" y="0"/>
                    </a:lnTo>
                    <a:close/>
                  </a:path>
                </a:pathLst>
              </a:custGeom>
              <a:noFill/>
              <a:ln cap="rnd"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43" name="Google Shape;1543;p25"/>
              <p:cNvSpPr/>
              <p:nvPr/>
            </p:nvSpPr>
            <p:spPr>
              <a:xfrm>
                <a:off x="4956870" y="4328160"/>
                <a:ext cx="13323" cy="13334"/>
              </a:xfrm>
              <a:custGeom>
                <a:rect b="b" l="l" r="r" t="t"/>
                <a:pathLst>
                  <a:path extrusionOk="0" h="13334" w="13323">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44" name="Google Shape;1544;p25"/>
              <p:cNvSpPr/>
              <p:nvPr/>
            </p:nvSpPr>
            <p:spPr>
              <a:xfrm>
                <a:off x="5775292" y="4742497"/>
                <a:ext cx="13323" cy="13334"/>
              </a:xfrm>
              <a:custGeom>
                <a:rect b="b" l="l" r="r" t="t"/>
                <a:pathLst>
                  <a:path extrusionOk="0" h="13334" w="13323">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45" name="Google Shape;1545;p25"/>
              <p:cNvSpPr/>
              <p:nvPr/>
            </p:nvSpPr>
            <p:spPr>
              <a:xfrm>
                <a:off x="5337532" y="4484370"/>
                <a:ext cx="13323" cy="13334"/>
              </a:xfrm>
              <a:custGeom>
                <a:rect b="b" l="l" r="r" t="t"/>
                <a:pathLst>
                  <a:path extrusionOk="0" h="13334" w="13323">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46" name="Google Shape;1546;p25"/>
              <p:cNvSpPr/>
              <p:nvPr/>
            </p:nvSpPr>
            <p:spPr>
              <a:xfrm>
                <a:off x="4618082" y="4835842"/>
                <a:ext cx="13323" cy="13334"/>
              </a:xfrm>
              <a:custGeom>
                <a:rect b="b" l="l" r="r" t="t"/>
                <a:pathLst>
                  <a:path extrusionOk="0" h="13334" w="13323">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47" name="Google Shape;1547;p25"/>
              <p:cNvSpPr/>
              <p:nvPr/>
            </p:nvSpPr>
            <p:spPr>
              <a:xfrm>
                <a:off x="4408718" y="4393882"/>
                <a:ext cx="13323" cy="13334"/>
              </a:xfrm>
              <a:custGeom>
                <a:rect b="b" l="l" r="r" t="t"/>
                <a:pathLst>
                  <a:path extrusionOk="0" h="13334" w="13323">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48" name="Google Shape;1548;p25"/>
              <p:cNvSpPr/>
              <p:nvPr/>
            </p:nvSpPr>
            <p:spPr>
              <a:xfrm>
                <a:off x="3691172" y="4493895"/>
                <a:ext cx="13323" cy="13334"/>
              </a:xfrm>
              <a:custGeom>
                <a:rect b="b" l="l" r="r" t="t"/>
                <a:pathLst>
                  <a:path extrusionOk="0" h="13334" w="13323">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49" name="Google Shape;1549;p25"/>
              <p:cNvSpPr/>
              <p:nvPr/>
            </p:nvSpPr>
            <p:spPr>
              <a:xfrm>
                <a:off x="4868367" y="4566284"/>
                <a:ext cx="926910" cy="453390"/>
              </a:xfrm>
              <a:custGeom>
                <a:rect b="b" l="l" r="r" t="t"/>
                <a:pathLst>
                  <a:path extrusionOk="0" h="453390" w="926910">
                    <a:moveTo>
                      <a:pt x="651883" y="405765"/>
                    </a:moveTo>
                    <a:lnTo>
                      <a:pt x="926910" y="0"/>
                    </a:lnTo>
                    <a:lnTo>
                      <a:pt x="414921" y="184785"/>
                    </a:lnTo>
                    <a:lnTo>
                      <a:pt x="0" y="453390"/>
                    </a:lnTo>
                    <a:close/>
                  </a:path>
                </a:pathLst>
              </a:custGeom>
              <a:noFill/>
              <a:ln cap="rnd"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50" name="Google Shape;1550;p25"/>
              <p:cNvSpPr/>
              <p:nvPr/>
            </p:nvSpPr>
            <p:spPr>
              <a:xfrm>
                <a:off x="4688504" y="4451032"/>
                <a:ext cx="594783" cy="568642"/>
              </a:xfrm>
              <a:custGeom>
                <a:rect b="b" l="l" r="r" t="t"/>
                <a:pathLst>
                  <a:path extrusionOk="0" h="568642" w="594783">
                    <a:moveTo>
                      <a:pt x="258850" y="0"/>
                    </a:moveTo>
                    <a:lnTo>
                      <a:pt x="0" y="425768"/>
                    </a:lnTo>
                    <a:lnTo>
                      <a:pt x="179862" y="568643"/>
                    </a:lnTo>
                    <a:lnTo>
                      <a:pt x="594783" y="300038"/>
                    </a:lnTo>
                    <a:close/>
                  </a:path>
                </a:pathLst>
              </a:custGeom>
              <a:noFill/>
              <a:ln cap="rnd"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51" name="Google Shape;1551;p25"/>
              <p:cNvSpPr/>
              <p:nvPr/>
            </p:nvSpPr>
            <p:spPr>
              <a:xfrm>
                <a:off x="3939553" y="4679632"/>
                <a:ext cx="543394" cy="220980"/>
              </a:xfrm>
              <a:custGeom>
                <a:rect b="b" l="l" r="r" t="t"/>
                <a:pathLst>
                  <a:path extrusionOk="0" h="220980" w="543394">
                    <a:moveTo>
                      <a:pt x="271221" y="0"/>
                    </a:moveTo>
                    <a:lnTo>
                      <a:pt x="42824" y="53340"/>
                    </a:lnTo>
                    <a:lnTo>
                      <a:pt x="0" y="216218"/>
                    </a:lnTo>
                    <a:lnTo>
                      <a:pt x="543394" y="220980"/>
                    </a:lnTo>
                    <a:close/>
                  </a:path>
                </a:pathLst>
              </a:custGeom>
              <a:noFill/>
              <a:ln cap="rnd"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52" name="Google Shape;1552;p25"/>
              <p:cNvSpPr/>
              <p:nvPr/>
            </p:nvSpPr>
            <p:spPr>
              <a:xfrm>
                <a:off x="3542714" y="4718684"/>
                <a:ext cx="439663" cy="461009"/>
              </a:xfrm>
              <a:custGeom>
                <a:rect b="b" l="l" r="r" t="t"/>
                <a:pathLst>
                  <a:path extrusionOk="0" h="461009" w="439663">
                    <a:moveTo>
                      <a:pt x="0" y="0"/>
                    </a:moveTo>
                    <a:lnTo>
                      <a:pt x="439664" y="14288"/>
                    </a:lnTo>
                    <a:lnTo>
                      <a:pt x="396839" y="177165"/>
                    </a:lnTo>
                    <a:lnTo>
                      <a:pt x="0" y="461010"/>
                    </a:lnTo>
                    <a:close/>
                  </a:path>
                </a:pathLst>
              </a:custGeom>
              <a:noFill/>
              <a:ln cap="rnd"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53" name="Google Shape;1553;p25"/>
              <p:cNvSpPr/>
              <p:nvPr/>
            </p:nvSpPr>
            <p:spPr>
              <a:xfrm>
                <a:off x="4476286" y="4893945"/>
                <a:ext cx="13323" cy="13334"/>
              </a:xfrm>
              <a:custGeom>
                <a:rect b="b" l="l" r="r" t="t"/>
                <a:pathLst>
                  <a:path extrusionOk="0" h="13334" w="13323">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54" name="Google Shape;1554;p25"/>
              <p:cNvSpPr/>
              <p:nvPr/>
            </p:nvSpPr>
            <p:spPr>
              <a:xfrm>
                <a:off x="4683746" y="4869180"/>
                <a:ext cx="13323" cy="13334"/>
              </a:xfrm>
              <a:custGeom>
                <a:rect b="b" l="l" r="r" t="t"/>
                <a:pathLst>
                  <a:path extrusionOk="0" h="13334" w="13323">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55" name="Google Shape;1555;p25"/>
              <p:cNvSpPr/>
              <p:nvPr/>
            </p:nvSpPr>
            <p:spPr>
              <a:xfrm>
                <a:off x="3932891" y="4889182"/>
                <a:ext cx="13323" cy="13334"/>
              </a:xfrm>
              <a:custGeom>
                <a:rect b="b" l="l" r="r" t="t"/>
                <a:pathLst>
                  <a:path extrusionOk="0" h="13334" w="13323">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56" name="Google Shape;1556;p25"/>
              <p:cNvSpPr/>
              <p:nvPr/>
            </p:nvSpPr>
            <p:spPr>
              <a:xfrm>
                <a:off x="3975716" y="4726305"/>
                <a:ext cx="13323" cy="13334"/>
              </a:xfrm>
              <a:custGeom>
                <a:rect b="b" l="l" r="r" t="t"/>
                <a:pathLst>
                  <a:path extrusionOk="0" h="13334" w="13323">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57" name="Google Shape;1557;p25"/>
              <p:cNvSpPr/>
              <p:nvPr/>
            </p:nvSpPr>
            <p:spPr>
              <a:xfrm>
                <a:off x="4204113" y="4672965"/>
                <a:ext cx="13323" cy="13334"/>
              </a:xfrm>
              <a:custGeom>
                <a:rect b="b" l="l" r="r" t="t"/>
                <a:pathLst>
                  <a:path extrusionOk="0" h="13334" w="13323">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58" name="Google Shape;1558;p25"/>
              <p:cNvSpPr/>
              <p:nvPr/>
            </p:nvSpPr>
            <p:spPr>
              <a:xfrm>
                <a:off x="4941644" y="4445317"/>
                <a:ext cx="13323" cy="13334"/>
              </a:xfrm>
              <a:custGeom>
                <a:rect b="b" l="l" r="r" t="t"/>
                <a:pathLst>
                  <a:path extrusionOk="0" h="13334" w="13323">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59" name="Google Shape;1559;p25"/>
              <p:cNvSpPr/>
              <p:nvPr/>
            </p:nvSpPr>
            <p:spPr>
              <a:xfrm>
                <a:off x="5276626" y="4744402"/>
                <a:ext cx="13323" cy="13334"/>
              </a:xfrm>
              <a:custGeom>
                <a:rect b="b" l="l" r="r" t="t"/>
                <a:pathLst>
                  <a:path extrusionOk="0" h="13334" w="13323">
                    <a:moveTo>
                      <a:pt x="13323" y="6667"/>
                    </a:moveTo>
                    <a:cubicBezTo>
                      <a:pt x="13323" y="10350"/>
                      <a:pt x="10340" y="13335"/>
                      <a:pt x="6661" y="13335"/>
                    </a:cubicBezTo>
                    <a:cubicBezTo>
                      <a:pt x="2982" y="13335"/>
                      <a:pt x="0" y="10350"/>
                      <a:pt x="0" y="6667"/>
                    </a:cubicBezTo>
                    <a:cubicBezTo>
                      <a:pt x="0" y="2985"/>
                      <a:pt x="2982" y="0"/>
                      <a:pt x="6661" y="0"/>
                    </a:cubicBezTo>
                    <a:cubicBezTo>
                      <a:pt x="10340" y="0"/>
                      <a:pt x="13323" y="2985"/>
                      <a:pt x="13323" y="6667"/>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60" name="Google Shape;1560;p25"/>
              <p:cNvSpPr/>
              <p:nvPr/>
            </p:nvSpPr>
            <p:spPr>
              <a:xfrm>
                <a:off x="5788615" y="4556760"/>
                <a:ext cx="13323" cy="13334"/>
              </a:xfrm>
              <a:custGeom>
                <a:rect b="b" l="l" r="r" t="t"/>
                <a:pathLst>
                  <a:path extrusionOk="0" h="13334" w="13323">
                    <a:moveTo>
                      <a:pt x="13323" y="6668"/>
                    </a:moveTo>
                    <a:cubicBezTo>
                      <a:pt x="13323" y="10350"/>
                      <a:pt x="10341" y="13335"/>
                      <a:pt x="6662" y="13335"/>
                    </a:cubicBezTo>
                    <a:cubicBezTo>
                      <a:pt x="2982" y="13335"/>
                      <a:pt x="0" y="10350"/>
                      <a:pt x="0" y="6668"/>
                    </a:cubicBezTo>
                    <a:cubicBezTo>
                      <a:pt x="0" y="2985"/>
                      <a:pt x="2982" y="0"/>
                      <a:pt x="6662" y="0"/>
                    </a:cubicBezTo>
                    <a:cubicBezTo>
                      <a:pt x="10341" y="0"/>
                      <a:pt x="13323" y="2985"/>
                      <a:pt x="13323" y="6668"/>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61" name="Google Shape;1561;p25"/>
              <p:cNvSpPr/>
              <p:nvPr/>
            </p:nvSpPr>
            <p:spPr>
              <a:xfrm>
                <a:off x="5513588" y="4966335"/>
                <a:ext cx="13323" cy="13334"/>
              </a:xfrm>
              <a:custGeom>
                <a:rect b="b" l="l" r="r" t="t"/>
                <a:pathLst>
                  <a:path extrusionOk="0" h="13334" w="13323">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62" name="Google Shape;1562;p25"/>
              <p:cNvSpPr/>
              <p:nvPr/>
            </p:nvSpPr>
            <p:spPr>
              <a:xfrm>
                <a:off x="4861705" y="5013007"/>
                <a:ext cx="13323" cy="13334"/>
              </a:xfrm>
              <a:custGeom>
                <a:rect b="b" l="l" r="r" t="t"/>
                <a:pathLst>
                  <a:path extrusionOk="0" h="13334" w="13323">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563" name="Google Shape;1563;p25"/>
            <p:cNvSpPr/>
            <p:nvPr/>
          </p:nvSpPr>
          <p:spPr>
            <a:xfrm>
              <a:off x="2453985" y="2143824"/>
              <a:ext cx="2706928" cy="1652207"/>
            </a:xfrm>
            <a:custGeom>
              <a:rect b="b" l="l" r="r" t="t"/>
              <a:pathLst>
                <a:path extrusionOk="0" h="449580" w="736579">
                  <a:moveTo>
                    <a:pt x="736580" y="0"/>
                  </a:moveTo>
                  <a:lnTo>
                    <a:pt x="0" y="228600"/>
                  </a:lnTo>
                  <a:lnTo>
                    <a:pt x="272173" y="449580"/>
                  </a:lnTo>
                  <a:lnTo>
                    <a:pt x="477730" y="425768"/>
                  </a:lnTo>
                  <a:close/>
                </a:path>
              </a:pathLst>
            </a:custGeom>
            <a:noFill/>
            <a:ln cap="rnd"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64" name="Google Shape;1564;p25"/>
            <p:cNvSpPr/>
            <p:nvPr/>
          </p:nvSpPr>
          <p:spPr>
            <a:xfrm>
              <a:off x="7265520" y="2567318"/>
              <a:ext cx="1878061" cy="1778222"/>
            </a:xfrm>
            <a:custGeom>
              <a:rect b="b" l="l" r="r" t="t"/>
              <a:pathLst>
                <a:path extrusionOk="0" h="483870" w="511037">
                  <a:moveTo>
                    <a:pt x="275028" y="0"/>
                  </a:moveTo>
                  <a:lnTo>
                    <a:pt x="511038" y="150495"/>
                  </a:lnTo>
                  <a:lnTo>
                    <a:pt x="511038" y="483870"/>
                  </a:lnTo>
                  <a:lnTo>
                    <a:pt x="0" y="405765"/>
                  </a:lnTo>
                  <a:close/>
                </a:path>
              </a:pathLst>
            </a:custGeom>
            <a:noFill/>
            <a:ln cap="rnd"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565" name="Google Shape;1565;p25"/>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566" name="Google Shape;1566;p25"/>
          <p:cNvSpPr txBox="1"/>
          <p:nvPr>
            <p:ph idx="1" type="subTitle"/>
          </p:nvPr>
        </p:nvSpPr>
        <p:spPr>
          <a:xfrm>
            <a:off x="825403" y="2597913"/>
            <a:ext cx="2242500" cy="1015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567" name="Google Shape;1567;p25"/>
          <p:cNvSpPr txBox="1"/>
          <p:nvPr>
            <p:ph idx="2" type="subTitle"/>
          </p:nvPr>
        </p:nvSpPr>
        <p:spPr>
          <a:xfrm>
            <a:off x="3450746" y="2597913"/>
            <a:ext cx="2242500" cy="1015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568" name="Google Shape;1568;p25"/>
          <p:cNvSpPr txBox="1"/>
          <p:nvPr>
            <p:ph idx="3" type="subTitle"/>
          </p:nvPr>
        </p:nvSpPr>
        <p:spPr>
          <a:xfrm>
            <a:off x="6076097" y="2597913"/>
            <a:ext cx="2242500" cy="1015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569" name="Google Shape;1569;p25"/>
          <p:cNvSpPr txBox="1"/>
          <p:nvPr>
            <p:ph idx="4" type="subTitle"/>
          </p:nvPr>
        </p:nvSpPr>
        <p:spPr>
          <a:xfrm>
            <a:off x="825403" y="2039100"/>
            <a:ext cx="2242500" cy="557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DM Sans"/>
              <a:buNone/>
              <a:defRPr sz="2100">
                <a:solidFill>
                  <a:schemeClr val="dk1"/>
                </a:solidFill>
                <a:latin typeface="Changa Medium"/>
                <a:ea typeface="Changa Medium"/>
                <a:cs typeface="Changa Medium"/>
                <a:sym typeface="Changa Medium"/>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1570" name="Google Shape;1570;p25"/>
          <p:cNvSpPr txBox="1"/>
          <p:nvPr>
            <p:ph idx="5" type="subTitle"/>
          </p:nvPr>
        </p:nvSpPr>
        <p:spPr>
          <a:xfrm>
            <a:off x="3450750" y="2039100"/>
            <a:ext cx="2242500" cy="557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DM Sans"/>
              <a:buNone/>
              <a:defRPr sz="2100">
                <a:solidFill>
                  <a:schemeClr val="dk1"/>
                </a:solidFill>
                <a:latin typeface="Changa Medium"/>
                <a:ea typeface="Changa Medium"/>
                <a:cs typeface="Changa Medium"/>
                <a:sym typeface="Changa Medium"/>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1571" name="Google Shape;1571;p25"/>
          <p:cNvSpPr txBox="1"/>
          <p:nvPr>
            <p:ph idx="6" type="subTitle"/>
          </p:nvPr>
        </p:nvSpPr>
        <p:spPr>
          <a:xfrm>
            <a:off x="6076097" y="2039100"/>
            <a:ext cx="2242500" cy="557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DM Sans"/>
              <a:buNone/>
              <a:defRPr sz="2100">
                <a:solidFill>
                  <a:schemeClr val="dk1"/>
                </a:solidFill>
                <a:latin typeface="Changa Medium"/>
                <a:ea typeface="Changa Medium"/>
                <a:cs typeface="Changa Medium"/>
                <a:sym typeface="Changa Medium"/>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grpSp>
        <p:nvGrpSpPr>
          <p:cNvPr id="1572" name="Google Shape;1572;p25"/>
          <p:cNvGrpSpPr/>
          <p:nvPr/>
        </p:nvGrpSpPr>
        <p:grpSpPr>
          <a:xfrm flipH="1">
            <a:off x="6349801" y="4257300"/>
            <a:ext cx="2981249" cy="1266398"/>
            <a:chOff x="350304" y="4374911"/>
            <a:chExt cx="2451080" cy="1041189"/>
          </a:xfrm>
        </p:grpSpPr>
        <p:sp>
          <p:nvSpPr>
            <p:cNvPr id="1573" name="Google Shape;1573;p25"/>
            <p:cNvSpPr/>
            <p:nvPr/>
          </p:nvSpPr>
          <p:spPr>
            <a:xfrm rot="10800000">
              <a:off x="2080380" y="4726207"/>
              <a:ext cx="476064" cy="586840"/>
            </a:xfrm>
            <a:custGeom>
              <a:rect b="b" l="l" r="r" t="t"/>
              <a:pathLst>
                <a:path extrusionOk="0" h="386715" w="262656">
                  <a:moveTo>
                    <a:pt x="262656" y="20955"/>
                  </a:moveTo>
                  <a:lnTo>
                    <a:pt x="157023" y="386715"/>
                  </a:lnTo>
                  <a:lnTo>
                    <a:pt x="0" y="0"/>
                  </a:lnTo>
                  <a:close/>
                </a:path>
              </a:pathLst>
            </a:custGeom>
            <a:solidFill>
              <a:schemeClr val="dk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74" name="Google Shape;1574;p25"/>
            <p:cNvSpPr/>
            <p:nvPr/>
          </p:nvSpPr>
          <p:spPr>
            <a:xfrm rot="10800000">
              <a:off x="1518066" y="4726147"/>
              <a:ext cx="753768" cy="676456"/>
            </a:xfrm>
            <a:custGeom>
              <a:rect b="b" l="l" r="r" t="t"/>
              <a:pathLst>
                <a:path extrusionOk="0" h="445770" w="415872">
                  <a:moveTo>
                    <a:pt x="415872" y="0"/>
                  </a:moveTo>
                  <a:lnTo>
                    <a:pt x="0" y="445770"/>
                  </a:lnTo>
                  <a:lnTo>
                    <a:pt x="105634" y="80010"/>
                  </a:lnTo>
                  <a:close/>
                </a:path>
              </a:pathLst>
            </a:custGeom>
            <a:solidFill>
              <a:schemeClr val="dk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75" name="Google Shape;1575;p25"/>
            <p:cNvSpPr/>
            <p:nvPr/>
          </p:nvSpPr>
          <p:spPr>
            <a:xfrm rot="10800000">
              <a:off x="350304" y="4374911"/>
              <a:ext cx="1167738" cy="1027692"/>
            </a:xfrm>
            <a:custGeom>
              <a:rect b="b" l="l" r="r" t="t"/>
              <a:pathLst>
                <a:path extrusionOk="0" h="677227" w="644269">
                  <a:moveTo>
                    <a:pt x="441567" y="294322"/>
                  </a:moveTo>
                  <a:lnTo>
                    <a:pt x="644269" y="677227"/>
                  </a:lnTo>
                  <a:lnTo>
                    <a:pt x="0" y="0"/>
                  </a:lnTo>
                  <a:close/>
                </a:path>
              </a:pathLst>
            </a:custGeom>
            <a:solidFill>
              <a:schemeClr val="dk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76" name="Google Shape;1576;p25"/>
            <p:cNvSpPr/>
            <p:nvPr/>
          </p:nvSpPr>
          <p:spPr>
            <a:xfrm rot="10800000">
              <a:off x="2271849" y="4726207"/>
              <a:ext cx="510561" cy="586840"/>
            </a:xfrm>
            <a:custGeom>
              <a:rect b="b" l="l" r="r" t="t"/>
              <a:pathLst>
                <a:path extrusionOk="0" h="386715" w="281689">
                  <a:moveTo>
                    <a:pt x="281689" y="386715"/>
                  </a:moveTo>
                  <a:lnTo>
                    <a:pt x="0" y="327660"/>
                  </a:lnTo>
                  <a:lnTo>
                    <a:pt x="124667" y="0"/>
                  </a:lnTo>
                  <a:close/>
                </a:path>
              </a:pathLst>
            </a:custGeom>
            <a:solidFill>
              <a:schemeClr val="dk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77" name="Google Shape;1577;p25"/>
            <p:cNvSpPr/>
            <p:nvPr/>
          </p:nvSpPr>
          <p:spPr>
            <a:xfrm rot="10800000">
              <a:off x="1518066" y="4726147"/>
              <a:ext cx="753768" cy="676456"/>
            </a:xfrm>
            <a:custGeom>
              <a:rect b="b" l="l" r="r" t="t"/>
              <a:pathLst>
                <a:path extrusionOk="0" h="445770" w="415872">
                  <a:moveTo>
                    <a:pt x="415872" y="0"/>
                  </a:moveTo>
                  <a:lnTo>
                    <a:pt x="374952" y="345758"/>
                  </a:lnTo>
                  <a:lnTo>
                    <a:pt x="0" y="445770"/>
                  </a:lnTo>
                  <a:close/>
                </a:path>
              </a:pathLst>
            </a:custGeom>
            <a:solidFill>
              <a:schemeClr val="dk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78" name="Google Shape;1578;p25"/>
            <p:cNvSpPr/>
            <p:nvPr/>
          </p:nvSpPr>
          <p:spPr>
            <a:xfrm rot="10800000">
              <a:off x="350306" y="4374911"/>
              <a:ext cx="1241907" cy="1027692"/>
            </a:xfrm>
            <a:custGeom>
              <a:rect b="b" l="l" r="r" t="t"/>
              <a:pathLst>
                <a:path extrusionOk="0" h="677227" w="685190">
                  <a:moveTo>
                    <a:pt x="685190" y="677227"/>
                  </a:moveTo>
                  <a:lnTo>
                    <a:pt x="0" y="345758"/>
                  </a:lnTo>
                  <a:lnTo>
                    <a:pt x="40921" y="0"/>
                  </a:lnTo>
                  <a:close/>
                </a:path>
              </a:pathLst>
            </a:custGeom>
            <a:solidFill>
              <a:schemeClr val="dk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79" name="Google Shape;1579;p25"/>
            <p:cNvSpPr/>
            <p:nvPr/>
          </p:nvSpPr>
          <p:spPr>
            <a:xfrm rot="10800000">
              <a:off x="2535299" y="5295314"/>
              <a:ext cx="42297" cy="35444"/>
            </a:xfrm>
            <a:custGeom>
              <a:rect b="b" l="l" r="r" t="t"/>
              <a:pathLst>
                <a:path extrusionOk="0" h="23357" w="23336">
                  <a:moveTo>
                    <a:pt x="20233" y="3106"/>
                  </a:moveTo>
                  <a:cubicBezTo>
                    <a:pt x="29750" y="15489"/>
                    <a:pt x="15475" y="29776"/>
                    <a:pt x="3104" y="20251"/>
                  </a:cubicBezTo>
                  <a:cubicBezTo>
                    <a:pt x="-6413" y="7869"/>
                    <a:pt x="7862" y="-6419"/>
                    <a:pt x="20233" y="3106"/>
                  </a:cubicBezTo>
                  <a:close/>
                </a:path>
              </a:pathLst>
            </a:custGeom>
            <a:solidFill>
              <a:schemeClr val="dk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80" name="Google Shape;1580;p25"/>
            <p:cNvSpPr/>
            <p:nvPr/>
          </p:nvSpPr>
          <p:spPr>
            <a:xfrm rot="10800000">
              <a:off x="2759988" y="4794469"/>
              <a:ext cx="41396" cy="34689"/>
            </a:xfrm>
            <a:custGeom>
              <a:rect b="b" l="l" r="r" t="t"/>
              <a:pathLst>
                <a:path extrusionOk="0" h="22859" w="22839">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81" name="Google Shape;1581;p25"/>
            <p:cNvSpPr/>
            <p:nvPr/>
          </p:nvSpPr>
          <p:spPr>
            <a:xfrm rot="10800000">
              <a:off x="2249412" y="4704913"/>
              <a:ext cx="41396" cy="34689"/>
            </a:xfrm>
            <a:custGeom>
              <a:rect b="b" l="l" r="r" t="t"/>
              <a:pathLst>
                <a:path extrusionOk="0" h="22859" w="22839">
                  <a:moveTo>
                    <a:pt x="22840" y="11430"/>
                  </a:moveTo>
                  <a:cubicBezTo>
                    <a:pt x="22840" y="17742"/>
                    <a:pt x="17727" y="22860"/>
                    <a:pt x="11420" y="22860"/>
                  </a:cubicBezTo>
                  <a:cubicBezTo>
                    <a:pt x="5113" y="22860"/>
                    <a:pt x="0" y="17742"/>
                    <a:pt x="0" y="11430"/>
                  </a:cubicBezTo>
                  <a:cubicBezTo>
                    <a:pt x="0" y="5117"/>
                    <a:pt x="5113" y="0"/>
                    <a:pt x="11420" y="0"/>
                  </a:cubicBezTo>
                  <a:cubicBezTo>
                    <a:pt x="17727" y="0"/>
                    <a:pt x="22840" y="5117"/>
                    <a:pt x="22840" y="1143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82" name="Google Shape;1582;p25"/>
            <p:cNvSpPr/>
            <p:nvPr/>
          </p:nvSpPr>
          <p:spPr>
            <a:xfrm rot="10800000">
              <a:off x="2064845" y="5265358"/>
              <a:ext cx="41396" cy="34689"/>
            </a:xfrm>
            <a:custGeom>
              <a:rect b="b" l="l" r="r" t="t"/>
              <a:pathLst>
                <a:path extrusionOk="0" h="22859" w="22839">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dk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83" name="Google Shape;1583;p25"/>
            <p:cNvSpPr/>
            <p:nvPr/>
          </p:nvSpPr>
          <p:spPr>
            <a:xfrm rot="10800000">
              <a:off x="1498532" y="5380417"/>
              <a:ext cx="42469" cy="35682"/>
            </a:xfrm>
            <a:custGeom>
              <a:rect b="b" l="l" r="r" t="t"/>
              <a:pathLst>
                <a:path extrusionOk="0" h="23514" w="23431">
                  <a:moveTo>
                    <a:pt x="23135" y="9852"/>
                  </a:moveTo>
                  <a:cubicBezTo>
                    <a:pt x="25039" y="18425"/>
                    <a:pt x="17425" y="25092"/>
                    <a:pt x="9812" y="23187"/>
                  </a:cubicBezTo>
                  <a:cubicBezTo>
                    <a:pt x="5054" y="22235"/>
                    <a:pt x="1247" y="18425"/>
                    <a:pt x="296" y="13662"/>
                  </a:cubicBezTo>
                  <a:cubicBezTo>
                    <a:pt x="-1608" y="5090"/>
                    <a:pt x="6006" y="-1578"/>
                    <a:pt x="13619" y="327"/>
                  </a:cubicBezTo>
                  <a:cubicBezTo>
                    <a:pt x="18377" y="1280"/>
                    <a:pt x="22184" y="5090"/>
                    <a:pt x="23135" y="9852"/>
                  </a:cubicBezTo>
                  <a:close/>
                </a:path>
              </a:pathLst>
            </a:custGeom>
            <a:solidFill>
              <a:schemeClr val="dk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84" name="Google Shape;1584;p25"/>
            <p:cNvSpPr/>
            <p:nvPr/>
          </p:nvSpPr>
          <p:spPr>
            <a:xfrm rot="10800000">
              <a:off x="1571517" y="4860913"/>
              <a:ext cx="41396" cy="34689"/>
            </a:xfrm>
            <a:custGeom>
              <a:rect b="b" l="l" r="r" t="t"/>
              <a:pathLst>
                <a:path extrusionOk="0" h="22859" w="22839">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85" name="Google Shape;1585;p25"/>
            <p:cNvSpPr/>
            <p:nvPr/>
          </p:nvSpPr>
          <p:spPr>
            <a:xfrm rot="10800000">
              <a:off x="696981" y="4938913"/>
              <a:ext cx="41396" cy="34689"/>
            </a:xfrm>
            <a:custGeom>
              <a:rect b="b" l="l" r="r" t="t"/>
              <a:pathLst>
                <a:path extrusionOk="0" h="22859" w="22839">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586" name="Google Shape;1586;p25"/>
          <p:cNvGrpSpPr/>
          <p:nvPr/>
        </p:nvGrpSpPr>
        <p:grpSpPr>
          <a:xfrm flipH="1">
            <a:off x="-777124" y="-669650"/>
            <a:ext cx="2981249" cy="1266398"/>
            <a:chOff x="350304" y="4374911"/>
            <a:chExt cx="2451080" cy="1041189"/>
          </a:xfrm>
        </p:grpSpPr>
        <p:sp>
          <p:nvSpPr>
            <p:cNvPr id="1587" name="Google Shape;1587;p25"/>
            <p:cNvSpPr/>
            <p:nvPr/>
          </p:nvSpPr>
          <p:spPr>
            <a:xfrm rot="10800000">
              <a:off x="2080380" y="4726207"/>
              <a:ext cx="476064" cy="586840"/>
            </a:xfrm>
            <a:custGeom>
              <a:rect b="b" l="l" r="r" t="t"/>
              <a:pathLst>
                <a:path extrusionOk="0" h="386715" w="262656">
                  <a:moveTo>
                    <a:pt x="262656" y="20955"/>
                  </a:moveTo>
                  <a:lnTo>
                    <a:pt x="157023" y="386715"/>
                  </a:lnTo>
                  <a:lnTo>
                    <a:pt x="0" y="0"/>
                  </a:lnTo>
                  <a:close/>
                </a:path>
              </a:pathLst>
            </a:custGeom>
            <a:solidFill>
              <a:schemeClr val="dk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88" name="Google Shape;1588;p25"/>
            <p:cNvSpPr/>
            <p:nvPr/>
          </p:nvSpPr>
          <p:spPr>
            <a:xfrm rot="10800000">
              <a:off x="1518066" y="4726147"/>
              <a:ext cx="753768" cy="676456"/>
            </a:xfrm>
            <a:custGeom>
              <a:rect b="b" l="l" r="r" t="t"/>
              <a:pathLst>
                <a:path extrusionOk="0" h="445770" w="415872">
                  <a:moveTo>
                    <a:pt x="415872" y="0"/>
                  </a:moveTo>
                  <a:lnTo>
                    <a:pt x="0" y="445770"/>
                  </a:lnTo>
                  <a:lnTo>
                    <a:pt x="105634" y="80010"/>
                  </a:lnTo>
                  <a:close/>
                </a:path>
              </a:pathLst>
            </a:custGeom>
            <a:solidFill>
              <a:schemeClr val="dk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89" name="Google Shape;1589;p25"/>
            <p:cNvSpPr/>
            <p:nvPr/>
          </p:nvSpPr>
          <p:spPr>
            <a:xfrm rot="10800000">
              <a:off x="350304" y="4374911"/>
              <a:ext cx="1167738" cy="1027692"/>
            </a:xfrm>
            <a:custGeom>
              <a:rect b="b" l="l" r="r" t="t"/>
              <a:pathLst>
                <a:path extrusionOk="0" h="677227" w="644269">
                  <a:moveTo>
                    <a:pt x="441567" y="294322"/>
                  </a:moveTo>
                  <a:lnTo>
                    <a:pt x="644269" y="677227"/>
                  </a:lnTo>
                  <a:lnTo>
                    <a:pt x="0" y="0"/>
                  </a:lnTo>
                  <a:close/>
                </a:path>
              </a:pathLst>
            </a:custGeom>
            <a:solidFill>
              <a:schemeClr val="dk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90" name="Google Shape;1590;p25"/>
            <p:cNvSpPr/>
            <p:nvPr/>
          </p:nvSpPr>
          <p:spPr>
            <a:xfrm rot="10800000">
              <a:off x="2271849" y="4726207"/>
              <a:ext cx="510561" cy="586840"/>
            </a:xfrm>
            <a:custGeom>
              <a:rect b="b" l="l" r="r" t="t"/>
              <a:pathLst>
                <a:path extrusionOk="0" h="386715" w="281689">
                  <a:moveTo>
                    <a:pt x="281689" y="386715"/>
                  </a:moveTo>
                  <a:lnTo>
                    <a:pt x="0" y="327660"/>
                  </a:lnTo>
                  <a:lnTo>
                    <a:pt x="124667" y="0"/>
                  </a:lnTo>
                  <a:close/>
                </a:path>
              </a:pathLst>
            </a:custGeom>
            <a:solidFill>
              <a:schemeClr val="dk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91" name="Google Shape;1591;p25"/>
            <p:cNvSpPr/>
            <p:nvPr/>
          </p:nvSpPr>
          <p:spPr>
            <a:xfrm rot="10800000">
              <a:off x="1518066" y="4726147"/>
              <a:ext cx="753768" cy="676456"/>
            </a:xfrm>
            <a:custGeom>
              <a:rect b="b" l="l" r="r" t="t"/>
              <a:pathLst>
                <a:path extrusionOk="0" h="445770" w="415872">
                  <a:moveTo>
                    <a:pt x="415872" y="0"/>
                  </a:moveTo>
                  <a:lnTo>
                    <a:pt x="374952" y="345758"/>
                  </a:lnTo>
                  <a:lnTo>
                    <a:pt x="0" y="445770"/>
                  </a:lnTo>
                  <a:close/>
                </a:path>
              </a:pathLst>
            </a:custGeom>
            <a:solidFill>
              <a:schemeClr val="dk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92" name="Google Shape;1592;p25"/>
            <p:cNvSpPr/>
            <p:nvPr/>
          </p:nvSpPr>
          <p:spPr>
            <a:xfrm rot="10800000">
              <a:off x="350306" y="4374911"/>
              <a:ext cx="1241907" cy="1027692"/>
            </a:xfrm>
            <a:custGeom>
              <a:rect b="b" l="l" r="r" t="t"/>
              <a:pathLst>
                <a:path extrusionOk="0" h="677227" w="685190">
                  <a:moveTo>
                    <a:pt x="685190" y="677227"/>
                  </a:moveTo>
                  <a:lnTo>
                    <a:pt x="0" y="345758"/>
                  </a:lnTo>
                  <a:lnTo>
                    <a:pt x="40921" y="0"/>
                  </a:lnTo>
                  <a:close/>
                </a:path>
              </a:pathLst>
            </a:custGeom>
            <a:solidFill>
              <a:schemeClr val="dk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93" name="Google Shape;1593;p25"/>
            <p:cNvSpPr/>
            <p:nvPr/>
          </p:nvSpPr>
          <p:spPr>
            <a:xfrm rot="10800000">
              <a:off x="2535299" y="5295314"/>
              <a:ext cx="42297" cy="35444"/>
            </a:xfrm>
            <a:custGeom>
              <a:rect b="b" l="l" r="r" t="t"/>
              <a:pathLst>
                <a:path extrusionOk="0" h="23357" w="23336">
                  <a:moveTo>
                    <a:pt x="20233" y="3106"/>
                  </a:moveTo>
                  <a:cubicBezTo>
                    <a:pt x="29750" y="15489"/>
                    <a:pt x="15475" y="29776"/>
                    <a:pt x="3104" y="20251"/>
                  </a:cubicBezTo>
                  <a:cubicBezTo>
                    <a:pt x="-6413" y="7869"/>
                    <a:pt x="7862" y="-6419"/>
                    <a:pt x="20233" y="3106"/>
                  </a:cubicBezTo>
                  <a:close/>
                </a:path>
              </a:pathLst>
            </a:custGeom>
            <a:solidFill>
              <a:schemeClr val="dk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94" name="Google Shape;1594;p25"/>
            <p:cNvSpPr/>
            <p:nvPr/>
          </p:nvSpPr>
          <p:spPr>
            <a:xfrm rot="10800000">
              <a:off x="2759988" y="4794469"/>
              <a:ext cx="41396" cy="34689"/>
            </a:xfrm>
            <a:custGeom>
              <a:rect b="b" l="l" r="r" t="t"/>
              <a:pathLst>
                <a:path extrusionOk="0" h="22859" w="22839">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95" name="Google Shape;1595;p25"/>
            <p:cNvSpPr/>
            <p:nvPr/>
          </p:nvSpPr>
          <p:spPr>
            <a:xfrm rot="10800000">
              <a:off x="2249412" y="4704913"/>
              <a:ext cx="41396" cy="34689"/>
            </a:xfrm>
            <a:custGeom>
              <a:rect b="b" l="l" r="r" t="t"/>
              <a:pathLst>
                <a:path extrusionOk="0" h="22859" w="22839">
                  <a:moveTo>
                    <a:pt x="22840" y="11430"/>
                  </a:moveTo>
                  <a:cubicBezTo>
                    <a:pt x="22840" y="17742"/>
                    <a:pt x="17727" y="22860"/>
                    <a:pt x="11420" y="22860"/>
                  </a:cubicBezTo>
                  <a:cubicBezTo>
                    <a:pt x="5113" y="22860"/>
                    <a:pt x="0" y="17742"/>
                    <a:pt x="0" y="11430"/>
                  </a:cubicBezTo>
                  <a:cubicBezTo>
                    <a:pt x="0" y="5117"/>
                    <a:pt x="5113" y="0"/>
                    <a:pt x="11420" y="0"/>
                  </a:cubicBezTo>
                  <a:cubicBezTo>
                    <a:pt x="17727" y="0"/>
                    <a:pt x="22840" y="5117"/>
                    <a:pt x="22840" y="1143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96" name="Google Shape;1596;p25"/>
            <p:cNvSpPr/>
            <p:nvPr/>
          </p:nvSpPr>
          <p:spPr>
            <a:xfrm rot="10800000">
              <a:off x="2064845" y="5265358"/>
              <a:ext cx="41396" cy="34689"/>
            </a:xfrm>
            <a:custGeom>
              <a:rect b="b" l="l" r="r" t="t"/>
              <a:pathLst>
                <a:path extrusionOk="0" h="22859" w="22839">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dk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97" name="Google Shape;1597;p25"/>
            <p:cNvSpPr/>
            <p:nvPr/>
          </p:nvSpPr>
          <p:spPr>
            <a:xfrm rot="10800000">
              <a:off x="1498532" y="5380417"/>
              <a:ext cx="42469" cy="35682"/>
            </a:xfrm>
            <a:custGeom>
              <a:rect b="b" l="l" r="r" t="t"/>
              <a:pathLst>
                <a:path extrusionOk="0" h="23514" w="23431">
                  <a:moveTo>
                    <a:pt x="23135" y="9852"/>
                  </a:moveTo>
                  <a:cubicBezTo>
                    <a:pt x="25039" y="18425"/>
                    <a:pt x="17425" y="25092"/>
                    <a:pt x="9812" y="23187"/>
                  </a:cubicBezTo>
                  <a:cubicBezTo>
                    <a:pt x="5054" y="22235"/>
                    <a:pt x="1247" y="18425"/>
                    <a:pt x="296" y="13662"/>
                  </a:cubicBezTo>
                  <a:cubicBezTo>
                    <a:pt x="-1608" y="5090"/>
                    <a:pt x="6006" y="-1578"/>
                    <a:pt x="13619" y="327"/>
                  </a:cubicBezTo>
                  <a:cubicBezTo>
                    <a:pt x="18377" y="1280"/>
                    <a:pt x="22184" y="5090"/>
                    <a:pt x="23135" y="9852"/>
                  </a:cubicBezTo>
                  <a:close/>
                </a:path>
              </a:pathLst>
            </a:custGeom>
            <a:solidFill>
              <a:schemeClr val="dk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98" name="Google Shape;1598;p25"/>
            <p:cNvSpPr/>
            <p:nvPr/>
          </p:nvSpPr>
          <p:spPr>
            <a:xfrm rot="10800000">
              <a:off x="1571517" y="4860913"/>
              <a:ext cx="41396" cy="34689"/>
            </a:xfrm>
            <a:custGeom>
              <a:rect b="b" l="l" r="r" t="t"/>
              <a:pathLst>
                <a:path extrusionOk="0" h="22859" w="22839">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99" name="Google Shape;1599;p25"/>
            <p:cNvSpPr/>
            <p:nvPr/>
          </p:nvSpPr>
          <p:spPr>
            <a:xfrm rot="10800000">
              <a:off x="696981" y="4938913"/>
              <a:ext cx="41396" cy="34689"/>
            </a:xfrm>
            <a:custGeom>
              <a:rect b="b" l="l" r="r" t="t"/>
              <a:pathLst>
                <a:path extrusionOk="0" h="22859" w="22839">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1600" name="Shape 1600"/>
        <p:cNvGrpSpPr/>
        <p:nvPr/>
      </p:nvGrpSpPr>
      <p:grpSpPr>
        <a:xfrm>
          <a:off x="0" y="0"/>
          <a:ext cx="0" cy="0"/>
          <a:chOff x="0" y="0"/>
          <a:chExt cx="0" cy="0"/>
        </a:xfrm>
      </p:grpSpPr>
      <p:grpSp>
        <p:nvGrpSpPr>
          <p:cNvPr id="1601" name="Google Shape;1601;p26"/>
          <p:cNvGrpSpPr/>
          <p:nvPr/>
        </p:nvGrpSpPr>
        <p:grpSpPr>
          <a:xfrm>
            <a:off x="-734" y="726338"/>
            <a:ext cx="9144316" cy="4094951"/>
            <a:chOff x="-734" y="726338"/>
            <a:chExt cx="9144316" cy="4094951"/>
          </a:xfrm>
        </p:grpSpPr>
        <p:grpSp>
          <p:nvGrpSpPr>
            <p:cNvPr id="1602" name="Google Shape;1602;p26"/>
            <p:cNvGrpSpPr/>
            <p:nvPr/>
          </p:nvGrpSpPr>
          <p:grpSpPr>
            <a:xfrm>
              <a:off x="-734" y="726338"/>
              <a:ext cx="9144013" cy="4094951"/>
              <a:chOff x="3542714" y="4065269"/>
              <a:chExt cx="2488573" cy="1114424"/>
            </a:xfrm>
          </p:grpSpPr>
          <p:sp>
            <p:nvSpPr>
              <p:cNvPr id="1603" name="Google Shape;1603;p26"/>
              <p:cNvSpPr/>
              <p:nvPr/>
            </p:nvSpPr>
            <p:spPr>
              <a:xfrm>
                <a:off x="3697833" y="4065269"/>
                <a:ext cx="983057" cy="432435"/>
              </a:xfrm>
              <a:custGeom>
                <a:rect b="b" l="l" r="r" t="t"/>
                <a:pathLst>
                  <a:path extrusionOk="0" h="432435" w="983057">
                    <a:moveTo>
                      <a:pt x="235058" y="0"/>
                    </a:moveTo>
                    <a:lnTo>
                      <a:pt x="0" y="432435"/>
                    </a:lnTo>
                    <a:lnTo>
                      <a:pt x="717547" y="335280"/>
                    </a:lnTo>
                    <a:lnTo>
                      <a:pt x="983058" y="48578"/>
                    </a:lnTo>
                    <a:close/>
                  </a:path>
                </a:pathLst>
              </a:custGeom>
              <a:noFill/>
              <a:ln cap="rnd"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04" name="Google Shape;1604;p26"/>
              <p:cNvSpPr/>
              <p:nvPr/>
            </p:nvSpPr>
            <p:spPr>
              <a:xfrm>
                <a:off x="4415380" y="4113847"/>
                <a:ext cx="551007" cy="728662"/>
              </a:xfrm>
              <a:custGeom>
                <a:rect b="b" l="l" r="r" t="t"/>
                <a:pathLst>
                  <a:path extrusionOk="0" h="728662" w="551007">
                    <a:moveTo>
                      <a:pt x="211267" y="728663"/>
                    </a:moveTo>
                    <a:lnTo>
                      <a:pt x="551007" y="220028"/>
                    </a:lnTo>
                    <a:lnTo>
                      <a:pt x="265511" y="0"/>
                    </a:lnTo>
                    <a:lnTo>
                      <a:pt x="0" y="286703"/>
                    </a:lnTo>
                    <a:close/>
                  </a:path>
                </a:pathLst>
              </a:custGeom>
              <a:noFill/>
              <a:ln cap="rnd"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05" name="Google Shape;1605;p26"/>
              <p:cNvSpPr/>
              <p:nvPr/>
            </p:nvSpPr>
            <p:spPr>
              <a:xfrm>
                <a:off x="4626647" y="4223384"/>
                <a:ext cx="717546" cy="619125"/>
              </a:xfrm>
              <a:custGeom>
                <a:rect b="b" l="l" r="r" t="t"/>
                <a:pathLst>
                  <a:path extrusionOk="0" h="619125" w="717546">
                    <a:moveTo>
                      <a:pt x="0" y="619125"/>
                    </a:moveTo>
                    <a:lnTo>
                      <a:pt x="717547" y="267653"/>
                    </a:lnTo>
                    <a:lnTo>
                      <a:pt x="630946" y="0"/>
                    </a:lnTo>
                    <a:lnTo>
                      <a:pt x="339740" y="110490"/>
                    </a:lnTo>
                    <a:close/>
                  </a:path>
                </a:pathLst>
              </a:custGeom>
              <a:noFill/>
              <a:ln cap="rnd"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06" name="Google Shape;1606;p26"/>
              <p:cNvSpPr/>
              <p:nvPr/>
            </p:nvSpPr>
            <p:spPr>
              <a:xfrm>
                <a:off x="5257593" y="4223384"/>
                <a:ext cx="524361" cy="525780"/>
              </a:xfrm>
              <a:custGeom>
                <a:rect b="b" l="l" r="r" t="t"/>
                <a:pathLst>
                  <a:path extrusionOk="0" h="525780" w="524361">
                    <a:moveTo>
                      <a:pt x="86601" y="267653"/>
                    </a:moveTo>
                    <a:lnTo>
                      <a:pt x="524361" y="525780"/>
                    </a:lnTo>
                    <a:lnTo>
                      <a:pt x="428244" y="33338"/>
                    </a:lnTo>
                    <a:lnTo>
                      <a:pt x="0" y="0"/>
                    </a:lnTo>
                    <a:close/>
                  </a:path>
                </a:pathLst>
              </a:custGeom>
              <a:noFill/>
              <a:ln cap="rnd"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07" name="Google Shape;1607;p26"/>
              <p:cNvSpPr/>
              <p:nvPr/>
            </p:nvSpPr>
            <p:spPr>
              <a:xfrm>
                <a:off x="3542714" y="4065269"/>
                <a:ext cx="390177" cy="512445"/>
              </a:xfrm>
              <a:custGeom>
                <a:rect b="b" l="l" r="r" t="t"/>
                <a:pathLst>
                  <a:path extrusionOk="0" h="512445" w="390177">
                    <a:moveTo>
                      <a:pt x="155120" y="432435"/>
                    </a:moveTo>
                    <a:lnTo>
                      <a:pt x="0" y="512445"/>
                    </a:lnTo>
                    <a:lnTo>
                      <a:pt x="0" y="33338"/>
                    </a:lnTo>
                    <a:lnTo>
                      <a:pt x="390178" y="0"/>
                    </a:lnTo>
                    <a:close/>
                  </a:path>
                </a:pathLst>
              </a:custGeom>
              <a:noFill/>
              <a:ln cap="rnd"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08" name="Google Shape;1608;p26"/>
              <p:cNvSpPr/>
              <p:nvPr/>
            </p:nvSpPr>
            <p:spPr>
              <a:xfrm>
                <a:off x="5685837" y="4114800"/>
                <a:ext cx="345450" cy="634365"/>
              </a:xfrm>
              <a:custGeom>
                <a:rect b="b" l="l" r="r" t="t"/>
                <a:pathLst>
                  <a:path extrusionOk="0" h="634365" w="345450">
                    <a:moveTo>
                      <a:pt x="345450" y="460057"/>
                    </a:moveTo>
                    <a:lnTo>
                      <a:pt x="96117" y="634365"/>
                    </a:lnTo>
                    <a:lnTo>
                      <a:pt x="0" y="141922"/>
                    </a:lnTo>
                    <a:lnTo>
                      <a:pt x="345450" y="0"/>
                    </a:lnTo>
                    <a:close/>
                  </a:path>
                </a:pathLst>
              </a:custGeom>
              <a:noFill/>
              <a:ln cap="rnd"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09" name="Google Shape;1609;p26"/>
              <p:cNvSpPr/>
              <p:nvPr/>
            </p:nvSpPr>
            <p:spPr>
              <a:xfrm>
                <a:off x="4956870" y="4328160"/>
                <a:ext cx="13323" cy="13334"/>
              </a:xfrm>
              <a:custGeom>
                <a:rect b="b" l="l" r="r" t="t"/>
                <a:pathLst>
                  <a:path extrusionOk="0" h="13334" w="13323">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10" name="Google Shape;1610;p26"/>
              <p:cNvSpPr/>
              <p:nvPr/>
            </p:nvSpPr>
            <p:spPr>
              <a:xfrm>
                <a:off x="5775292" y="4742497"/>
                <a:ext cx="13323" cy="13334"/>
              </a:xfrm>
              <a:custGeom>
                <a:rect b="b" l="l" r="r" t="t"/>
                <a:pathLst>
                  <a:path extrusionOk="0" h="13334" w="13323">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11" name="Google Shape;1611;p26"/>
              <p:cNvSpPr/>
              <p:nvPr/>
            </p:nvSpPr>
            <p:spPr>
              <a:xfrm>
                <a:off x="5337532" y="4484370"/>
                <a:ext cx="13323" cy="13334"/>
              </a:xfrm>
              <a:custGeom>
                <a:rect b="b" l="l" r="r" t="t"/>
                <a:pathLst>
                  <a:path extrusionOk="0" h="13334" w="13323">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12" name="Google Shape;1612;p26"/>
              <p:cNvSpPr/>
              <p:nvPr/>
            </p:nvSpPr>
            <p:spPr>
              <a:xfrm>
                <a:off x="4618082" y="4835842"/>
                <a:ext cx="13323" cy="13334"/>
              </a:xfrm>
              <a:custGeom>
                <a:rect b="b" l="l" r="r" t="t"/>
                <a:pathLst>
                  <a:path extrusionOk="0" h="13334" w="13323">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13" name="Google Shape;1613;p26"/>
              <p:cNvSpPr/>
              <p:nvPr/>
            </p:nvSpPr>
            <p:spPr>
              <a:xfrm>
                <a:off x="4408718" y="4393882"/>
                <a:ext cx="13323" cy="13334"/>
              </a:xfrm>
              <a:custGeom>
                <a:rect b="b" l="l" r="r" t="t"/>
                <a:pathLst>
                  <a:path extrusionOk="0" h="13334" w="13323">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14" name="Google Shape;1614;p26"/>
              <p:cNvSpPr/>
              <p:nvPr/>
            </p:nvSpPr>
            <p:spPr>
              <a:xfrm>
                <a:off x="3691172" y="4493895"/>
                <a:ext cx="13323" cy="13334"/>
              </a:xfrm>
              <a:custGeom>
                <a:rect b="b" l="l" r="r" t="t"/>
                <a:pathLst>
                  <a:path extrusionOk="0" h="13334" w="13323">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15" name="Google Shape;1615;p26"/>
              <p:cNvSpPr/>
              <p:nvPr/>
            </p:nvSpPr>
            <p:spPr>
              <a:xfrm>
                <a:off x="4868367" y="4566284"/>
                <a:ext cx="926910" cy="453390"/>
              </a:xfrm>
              <a:custGeom>
                <a:rect b="b" l="l" r="r" t="t"/>
                <a:pathLst>
                  <a:path extrusionOk="0" h="453390" w="926910">
                    <a:moveTo>
                      <a:pt x="651883" y="405765"/>
                    </a:moveTo>
                    <a:lnTo>
                      <a:pt x="926910" y="0"/>
                    </a:lnTo>
                    <a:lnTo>
                      <a:pt x="414921" y="184785"/>
                    </a:lnTo>
                    <a:lnTo>
                      <a:pt x="0" y="453390"/>
                    </a:lnTo>
                    <a:close/>
                  </a:path>
                </a:pathLst>
              </a:custGeom>
              <a:noFill/>
              <a:ln cap="rnd"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16" name="Google Shape;1616;p26"/>
              <p:cNvSpPr/>
              <p:nvPr/>
            </p:nvSpPr>
            <p:spPr>
              <a:xfrm>
                <a:off x="4688504" y="4451032"/>
                <a:ext cx="594783" cy="568642"/>
              </a:xfrm>
              <a:custGeom>
                <a:rect b="b" l="l" r="r" t="t"/>
                <a:pathLst>
                  <a:path extrusionOk="0" h="568642" w="594783">
                    <a:moveTo>
                      <a:pt x="258850" y="0"/>
                    </a:moveTo>
                    <a:lnTo>
                      <a:pt x="0" y="425768"/>
                    </a:lnTo>
                    <a:lnTo>
                      <a:pt x="179862" y="568643"/>
                    </a:lnTo>
                    <a:lnTo>
                      <a:pt x="594783" y="300038"/>
                    </a:lnTo>
                    <a:close/>
                  </a:path>
                </a:pathLst>
              </a:custGeom>
              <a:noFill/>
              <a:ln cap="rnd"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17" name="Google Shape;1617;p26"/>
              <p:cNvSpPr/>
              <p:nvPr/>
            </p:nvSpPr>
            <p:spPr>
              <a:xfrm>
                <a:off x="3939553" y="4679632"/>
                <a:ext cx="543394" cy="220980"/>
              </a:xfrm>
              <a:custGeom>
                <a:rect b="b" l="l" r="r" t="t"/>
                <a:pathLst>
                  <a:path extrusionOk="0" h="220980" w="543394">
                    <a:moveTo>
                      <a:pt x="271221" y="0"/>
                    </a:moveTo>
                    <a:lnTo>
                      <a:pt x="42824" y="53340"/>
                    </a:lnTo>
                    <a:lnTo>
                      <a:pt x="0" y="216218"/>
                    </a:lnTo>
                    <a:lnTo>
                      <a:pt x="543394" y="220980"/>
                    </a:lnTo>
                    <a:close/>
                  </a:path>
                </a:pathLst>
              </a:custGeom>
              <a:noFill/>
              <a:ln cap="rnd"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18" name="Google Shape;1618;p26"/>
              <p:cNvSpPr/>
              <p:nvPr/>
            </p:nvSpPr>
            <p:spPr>
              <a:xfrm>
                <a:off x="3542714" y="4718684"/>
                <a:ext cx="439663" cy="461009"/>
              </a:xfrm>
              <a:custGeom>
                <a:rect b="b" l="l" r="r" t="t"/>
                <a:pathLst>
                  <a:path extrusionOk="0" h="461009" w="439663">
                    <a:moveTo>
                      <a:pt x="0" y="0"/>
                    </a:moveTo>
                    <a:lnTo>
                      <a:pt x="439664" y="14288"/>
                    </a:lnTo>
                    <a:lnTo>
                      <a:pt x="396839" y="177165"/>
                    </a:lnTo>
                    <a:lnTo>
                      <a:pt x="0" y="461010"/>
                    </a:lnTo>
                    <a:close/>
                  </a:path>
                </a:pathLst>
              </a:custGeom>
              <a:noFill/>
              <a:ln cap="rnd"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19" name="Google Shape;1619;p26"/>
              <p:cNvSpPr/>
              <p:nvPr/>
            </p:nvSpPr>
            <p:spPr>
              <a:xfrm>
                <a:off x="4476286" y="4893945"/>
                <a:ext cx="13323" cy="13334"/>
              </a:xfrm>
              <a:custGeom>
                <a:rect b="b" l="l" r="r" t="t"/>
                <a:pathLst>
                  <a:path extrusionOk="0" h="13334" w="13323">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20" name="Google Shape;1620;p26"/>
              <p:cNvSpPr/>
              <p:nvPr/>
            </p:nvSpPr>
            <p:spPr>
              <a:xfrm>
                <a:off x="4683746" y="4869180"/>
                <a:ext cx="13323" cy="13334"/>
              </a:xfrm>
              <a:custGeom>
                <a:rect b="b" l="l" r="r" t="t"/>
                <a:pathLst>
                  <a:path extrusionOk="0" h="13334" w="13323">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21" name="Google Shape;1621;p26"/>
              <p:cNvSpPr/>
              <p:nvPr/>
            </p:nvSpPr>
            <p:spPr>
              <a:xfrm>
                <a:off x="3932891" y="4889182"/>
                <a:ext cx="13323" cy="13334"/>
              </a:xfrm>
              <a:custGeom>
                <a:rect b="b" l="l" r="r" t="t"/>
                <a:pathLst>
                  <a:path extrusionOk="0" h="13334" w="13323">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22" name="Google Shape;1622;p26"/>
              <p:cNvSpPr/>
              <p:nvPr/>
            </p:nvSpPr>
            <p:spPr>
              <a:xfrm>
                <a:off x="3975716" y="4726305"/>
                <a:ext cx="13323" cy="13334"/>
              </a:xfrm>
              <a:custGeom>
                <a:rect b="b" l="l" r="r" t="t"/>
                <a:pathLst>
                  <a:path extrusionOk="0" h="13334" w="13323">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23" name="Google Shape;1623;p26"/>
              <p:cNvSpPr/>
              <p:nvPr/>
            </p:nvSpPr>
            <p:spPr>
              <a:xfrm>
                <a:off x="4204113" y="4672965"/>
                <a:ext cx="13323" cy="13334"/>
              </a:xfrm>
              <a:custGeom>
                <a:rect b="b" l="l" r="r" t="t"/>
                <a:pathLst>
                  <a:path extrusionOk="0" h="13334" w="13323">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24" name="Google Shape;1624;p26"/>
              <p:cNvSpPr/>
              <p:nvPr/>
            </p:nvSpPr>
            <p:spPr>
              <a:xfrm>
                <a:off x="4941644" y="4445317"/>
                <a:ext cx="13323" cy="13334"/>
              </a:xfrm>
              <a:custGeom>
                <a:rect b="b" l="l" r="r" t="t"/>
                <a:pathLst>
                  <a:path extrusionOk="0" h="13334" w="13323">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25" name="Google Shape;1625;p26"/>
              <p:cNvSpPr/>
              <p:nvPr/>
            </p:nvSpPr>
            <p:spPr>
              <a:xfrm>
                <a:off x="5276626" y="4744402"/>
                <a:ext cx="13323" cy="13334"/>
              </a:xfrm>
              <a:custGeom>
                <a:rect b="b" l="l" r="r" t="t"/>
                <a:pathLst>
                  <a:path extrusionOk="0" h="13334" w="13323">
                    <a:moveTo>
                      <a:pt x="13323" y="6667"/>
                    </a:moveTo>
                    <a:cubicBezTo>
                      <a:pt x="13323" y="10350"/>
                      <a:pt x="10340" y="13335"/>
                      <a:pt x="6661" y="13335"/>
                    </a:cubicBezTo>
                    <a:cubicBezTo>
                      <a:pt x="2982" y="13335"/>
                      <a:pt x="0" y="10350"/>
                      <a:pt x="0" y="6667"/>
                    </a:cubicBezTo>
                    <a:cubicBezTo>
                      <a:pt x="0" y="2985"/>
                      <a:pt x="2982" y="0"/>
                      <a:pt x="6661" y="0"/>
                    </a:cubicBezTo>
                    <a:cubicBezTo>
                      <a:pt x="10340" y="0"/>
                      <a:pt x="13323" y="2985"/>
                      <a:pt x="13323" y="6667"/>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26" name="Google Shape;1626;p26"/>
              <p:cNvSpPr/>
              <p:nvPr/>
            </p:nvSpPr>
            <p:spPr>
              <a:xfrm>
                <a:off x="5788615" y="4556760"/>
                <a:ext cx="13323" cy="13334"/>
              </a:xfrm>
              <a:custGeom>
                <a:rect b="b" l="l" r="r" t="t"/>
                <a:pathLst>
                  <a:path extrusionOk="0" h="13334" w="13323">
                    <a:moveTo>
                      <a:pt x="13323" y="6668"/>
                    </a:moveTo>
                    <a:cubicBezTo>
                      <a:pt x="13323" y="10350"/>
                      <a:pt x="10341" y="13335"/>
                      <a:pt x="6662" y="13335"/>
                    </a:cubicBezTo>
                    <a:cubicBezTo>
                      <a:pt x="2982" y="13335"/>
                      <a:pt x="0" y="10350"/>
                      <a:pt x="0" y="6668"/>
                    </a:cubicBezTo>
                    <a:cubicBezTo>
                      <a:pt x="0" y="2985"/>
                      <a:pt x="2982" y="0"/>
                      <a:pt x="6662" y="0"/>
                    </a:cubicBezTo>
                    <a:cubicBezTo>
                      <a:pt x="10341" y="0"/>
                      <a:pt x="13323" y="2985"/>
                      <a:pt x="13323" y="6668"/>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27" name="Google Shape;1627;p26"/>
              <p:cNvSpPr/>
              <p:nvPr/>
            </p:nvSpPr>
            <p:spPr>
              <a:xfrm>
                <a:off x="5513588" y="4966335"/>
                <a:ext cx="13323" cy="13334"/>
              </a:xfrm>
              <a:custGeom>
                <a:rect b="b" l="l" r="r" t="t"/>
                <a:pathLst>
                  <a:path extrusionOk="0" h="13334" w="13323">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28" name="Google Shape;1628;p26"/>
              <p:cNvSpPr/>
              <p:nvPr/>
            </p:nvSpPr>
            <p:spPr>
              <a:xfrm>
                <a:off x="4861705" y="5013007"/>
                <a:ext cx="13323" cy="13334"/>
              </a:xfrm>
              <a:custGeom>
                <a:rect b="b" l="l" r="r" t="t"/>
                <a:pathLst>
                  <a:path extrusionOk="0" h="13334" w="13323">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629" name="Google Shape;1629;p26"/>
            <p:cNvSpPr/>
            <p:nvPr/>
          </p:nvSpPr>
          <p:spPr>
            <a:xfrm>
              <a:off x="2453985" y="2143824"/>
              <a:ext cx="2706928" cy="1652207"/>
            </a:xfrm>
            <a:custGeom>
              <a:rect b="b" l="l" r="r" t="t"/>
              <a:pathLst>
                <a:path extrusionOk="0" h="449580" w="736579">
                  <a:moveTo>
                    <a:pt x="736580" y="0"/>
                  </a:moveTo>
                  <a:lnTo>
                    <a:pt x="0" y="228600"/>
                  </a:lnTo>
                  <a:lnTo>
                    <a:pt x="272173" y="449580"/>
                  </a:lnTo>
                  <a:lnTo>
                    <a:pt x="477730" y="425768"/>
                  </a:lnTo>
                  <a:close/>
                </a:path>
              </a:pathLst>
            </a:custGeom>
            <a:noFill/>
            <a:ln cap="rnd"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30" name="Google Shape;1630;p26"/>
            <p:cNvSpPr/>
            <p:nvPr/>
          </p:nvSpPr>
          <p:spPr>
            <a:xfrm>
              <a:off x="7265520" y="2567318"/>
              <a:ext cx="1878061" cy="1778222"/>
            </a:xfrm>
            <a:custGeom>
              <a:rect b="b" l="l" r="r" t="t"/>
              <a:pathLst>
                <a:path extrusionOk="0" h="483870" w="511037">
                  <a:moveTo>
                    <a:pt x="275028" y="0"/>
                  </a:moveTo>
                  <a:lnTo>
                    <a:pt x="511038" y="150495"/>
                  </a:lnTo>
                  <a:lnTo>
                    <a:pt x="511038" y="483870"/>
                  </a:lnTo>
                  <a:lnTo>
                    <a:pt x="0" y="405765"/>
                  </a:lnTo>
                  <a:close/>
                </a:path>
              </a:pathLst>
            </a:custGeom>
            <a:noFill/>
            <a:ln cap="rnd"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631" name="Google Shape;1631;p26"/>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632" name="Google Shape;1632;p26"/>
          <p:cNvSpPr txBox="1"/>
          <p:nvPr>
            <p:ph idx="1" type="subTitle"/>
          </p:nvPr>
        </p:nvSpPr>
        <p:spPr>
          <a:xfrm>
            <a:off x="1754123" y="2062539"/>
            <a:ext cx="1978200" cy="665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33" name="Google Shape;1633;p26"/>
          <p:cNvSpPr txBox="1"/>
          <p:nvPr>
            <p:ph idx="2" type="subTitle"/>
          </p:nvPr>
        </p:nvSpPr>
        <p:spPr>
          <a:xfrm>
            <a:off x="5411677" y="2062539"/>
            <a:ext cx="1978200" cy="665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34" name="Google Shape;1634;p26"/>
          <p:cNvSpPr txBox="1"/>
          <p:nvPr>
            <p:ph idx="3" type="subTitle"/>
          </p:nvPr>
        </p:nvSpPr>
        <p:spPr>
          <a:xfrm>
            <a:off x="1754123" y="3405095"/>
            <a:ext cx="1978200" cy="665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35" name="Google Shape;1635;p26"/>
          <p:cNvSpPr txBox="1"/>
          <p:nvPr>
            <p:ph idx="4" type="subTitle"/>
          </p:nvPr>
        </p:nvSpPr>
        <p:spPr>
          <a:xfrm>
            <a:off x="5411677" y="3405095"/>
            <a:ext cx="1978200" cy="665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36" name="Google Shape;1636;p26"/>
          <p:cNvSpPr txBox="1"/>
          <p:nvPr>
            <p:ph idx="5" type="subTitle"/>
          </p:nvPr>
        </p:nvSpPr>
        <p:spPr>
          <a:xfrm>
            <a:off x="1754123" y="1642100"/>
            <a:ext cx="1978200" cy="505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DM Sans"/>
              <a:buNone/>
              <a:defRPr sz="2100">
                <a:solidFill>
                  <a:schemeClr val="dk1"/>
                </a:solidFill>
                <a:latin typeface="Changa Medium"/>
                <a:ea typeface="Changa Medium"/>
                <a:cs typeface="Changa Medium"/>
                <a:sym typeface="Changa Medium"/>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1637" name="Google Shape;1637;p26"/>
          <p:cNvSpPr txBox="1"/>
          <p:nvPr>
            <p:ph idx="6" type="subTitle"/>
          </p:nvPr>
        </p:nvSpPr>
        <p:spPr>
          <a:xfrm>
            <a:off x="1754123" y="2984755"/>
            <a:ext cx="1978200" cy="505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DM Sans"/>
              <a:buNone/>
              <a:defRPr sz="2100">
                <a:solidFill>
                  <a:schemeClr val="dk1"/>
                </a:solidFill>
                <a:latin typeface="Changa Medium"/>
                <a:ea typeface="Changa Medium"/>
                <a:cs typeface="Changa Medium"/>
                <a:sym typeface="Changa Medium"/>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1638" name="Google Shape;1638;p26"/>
          <p:cNvSpPr txBox="1"/>
          <p:nvPr>
            <p:ph idx="7" type="subTitle"/>
          </p:nvPr>
        </p:nvSpPr>
        <p:spPr>
          <a:xfrm>
            <a:off x="5411673" y="1642100"/>
            <a:ext cx="1978200" cy="505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DM Sans"/>
              <a:buNone/>
              <a:defRPr sz="2100">
                <a:solidFill>
                  <a:schemeClr val="dk1"/>
                </a:solidFill>
                <a:latin typeface="Changa Medium"/>
                <a:ea typeface="Changa Medium"/>
                <a:cs typeface="Changa Medium"/>
                <a:sym typeface="Changa Medium"/>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1639" name="Google Shape;1639;p26"/>
          <p:cNvSpPr txBox="1"/>
          <p:nvPr>
            <p:ph idx="8" type="subTitle"/>
          </p:nvPr>
        </p:nvSpPr>
        <p:spPr>
          <a:xfrm>
            <a:off x="5411673" y="2984755"/>
            <a:ext cx="1978200" cy="505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DM Sans"/>
              <a:buNone/>
              <a:defRPr sz="2100">
                <a:solidFill>
                  <a:schemeClr val="dk1"/>
                </a:solidFill>
                <a:latin typeface="Changa Medium"/>
                <a:ea typeface="Changa Medium"/>
                <a:cs typeface="Changa Medium"/>
                <a:sym typeface="Changa Medium"/>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grpSp>
        <p:nvGrpSpPr>
          <p:cNvPr id="1640" name="Google Shape;1640;p26"/>
          <p:cNvGrpSpPr/>
          <p:nvPr/>
        </p:nvGrpSpPr>
        <p:grpSpPr>
          <a:xfrm>
            <a:off x="-777124" y="4257300"/>
            <a:ext cx="2981249" cy="1266398"/>
            <a:chOff x="350304" y="4374911"/>
            <a:chExt cx="2451080" cy="1041189"/>
          </a:xfrm>
        </p:grpSpPr>
        <p:sp>
          <p:nvSpPr>
            <p:cNvPr id="1641" name="Google Shape;1641;p26"/>
            <p:cNvSpPr/>
            <p:nvPr/>
          </p:nvSpPr>
          <p:spPr>
            <a:xfrm rot="10800000">
              <a:off x="2080380" y="4726207"/>
              <a:ext cx="476064" cy="586840"/>
            </a:xfrm>
            <a:custGeom>
              <a:rect b="b" l="l" r="r" t="t"/>
              <a:pathLst>
                <a:path extrusionOk="0" h="386715" w="262656">
                  <a:moveTo>
                    <a:pt x="262656" y="20955"/>
                  </a:moveTo>
                  <a:lnTo>
                    <a:pt x="157023" y="386715"/>
                  </a:lnTo>
                  <a:lnTo>
                    <a:pt x="0" y="0"/>
                  </a:lnTo>
                  <a:close/>
                </a:path>
              </a:pathLst>
            </a:custGeom>
            <a:solidFill>
              <a:schemeClr val="dk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42" name="Google Shape;1642;p26"/>
            <p:cNvSpPr/>
            <p:nvPr/>
          </p:nvSpPr>
          <p:spPr>
            <a:xfrm rot="10800000">
              <a:off x="1518066" y="4726147"/>
              <a:ext cx="753768" cy="676456"/>
            </a:xfrm>
            <a:custGeom>
              <a:rect b="b" l="l" r="r" t="t"/>
              <a:pathLst>
                <a:path extrusionOk="0" h="445770" w="415872">
                  <a:moveTo>
                    <a:pt x="415872" y="0"/>
                  </a:moveTo>
                  <a:lnTo>
                    <a:pt x="0" y="445770"/>
                  </a:lnTo>
                  <a:lnTo>
                    <a:pt x="105634" y="80010"/>
                  </a:lnTo>
                  <a:close/>
                </a:path>
              </a:pathLst>
            </a:custGeom>
            <a:solidFill>
              <a:schemeClr val="dk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43" name="Google Shape;1643;p26"/>
            <p:cNvSpPr/>
            <p:nvPr/>
          </p:nvSpPr>
          <p:spPr>
            <a:xfrm rot="10800000">
              <a:off x="350304" y="4374911"/>
              <a:ext cx="1167738" cy="1027692"/>
            </a:xfrm>
            <a:custGeom>
              <a:rect b="b" l="l" r="r" t="t"/>
              <a:pathLst>
                <a:path extrusionOk="0" h="677227" w="644269">
                  <a:moveTo>
                    <a:pt x="441567" y="294322"/>
                  </a:moveTo>
                  <a:lnTo>
                    <a:pt x="644269" y="677227"/>
                  </a:lnTo>
                  <a:lnTo>
                    <a:pt x="0" y="0"/>
                  </a:lnTo>
                  <a:close/>
                </a:path>
              </a:pathLst>
            </a:custGeom>
            <a:solidFill>
              <a:schemeClr val="dk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44" name="Google Shape;1644;p26"/>
            <p:cNvSpPr/>
            <p:nvPr/>
          </p:nvSpPr>
          <p:spPr>
            <a:xfrm rot="10800000">
              <a:off x="2271849" y="4726207"/>
              <a:ext cx="510561" cy="586840"/>
            </a:xfrm>
            <a:custGeom>
              <a:rect b="b" l="l" r="r" t="t"/>
              <a:pathLst>
                <a:path extrusionOk="0" h="386715" w="281689">
                  <a:moveTo>
                    <a:pt x="281689" y="386715"/>
                  </a:moveTo>
                  <a:lnTo>
                    <a:pt x="0" y="327660"/>
                  </a:lnTo>
                  <a:lnTo>
                    <a:pt x="124667" y="0"/>
                  </a:lnTo>
                  <a:close/>
                </a:path>
              </a:pathLst>
            </a:custGeom>
            <a:solidFill>
              <a:schemeClr val="dk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45" name="Google Shape;1645;p26"/>
            <p:cNvSpPr/>
            <p:nvPr/>
          </p:nvSpPr>
          <p:spPr>
            <a:xfrm rot="10800000">
              <a:off x="1518066" y="4726147"/>
              <a:ext cx="753768" cy="676456"/>
            </a:xfrm>
            <a:custGeom>
              <a:rect b="b" l="l" r="r" t="t"/>
              <a:pathLst>
                <a:path extrusionOk="0" h="445770" w="415872">
                  <a:moveTo>
                    <a:pt x="415872" y="0"/>
                  </a:moveTo>
                  <a:lnTo>
                    <a:pt x="374952" y="345758"/>
                  </a:lnTo>
                  <a:lnTo>
                    <a:pt x="0" y="445770"/>
                  </a:lnTo>
                  <a:close/>
                </a:path>
              </a:pathLst>
            </a:custGeom>
            <a:solidFill>
              <a:schemeClr val="dk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46" name="Google Shape;1646;p26"/>
            <p:cNvSpPr/>
            <p:nvPr/>
          </p:nvSpPr>
          <p:spPr>
            <a:xfrm rot="10800000">
              <a:off x="350306" y="4374911"/>
              <a:ext cx="1241907" cy="1027692"/>
            </a:xfrm>
            <a:custGeom>
              <a:rect b="b" l="l" r="r" t="t"/>
              <a:pathLst>
                <a:path extrusionOk="0" h="677227" w="685190">
                  <a:moveTo>
                    <a:pt x="685190" y="677227"/>
                  </a:moveTo>
                  <a:lnTo>
                    <a:pt x="0" y="345758"/>
                  </a:lnTo>
                  <a:lnTo>
                    <a:pt x="40921" y="0"/>
                  </a:lnTo>
                  <a:close/>
                </a:path>
              </a:pathLst>
            </a:custGeom>
            <a:solidFill>
              <a:schemeClr val="dk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47" name="Google Shape;1647;p26"/>
            <p:cNvSpPr/>
            <p:nvPr/>
          </p:nvSpPr>
          <p:spPr>
            <a:xfrm rot="10800000">
              <a:off x="2535299" y="5295314"/>
              <a:ext cx="42297" cy="35444"/>
            </a:xfrm>
            <a:custGeom>
              <a:rect b="b" l="l" r="r" t="t"/>
              <a:pathLst>
                <a:path extrusionOk="0" h="23357" w="23336">
                  <a:moveTo>
                    <a:pt x="20233" y="3106"/>
                  </a:moveTo>
                  <a:cubicBezTo>
                    <a:pt x="29750" y="15489"/>
                    <a:pt x="15475" y="29776"/>
                    <a:pt x="3104" y="20251"/>
                  </a:cubicBezTo>
                  <a:cubicBezTo>
                    <a:pt x="-6413" y="7869"/>
                    <a:pt x="7862" y="-6419"/>
                    <a:pt x="20233" y="3106"/>
                  </a:cubicBezTo>
                  <a:close/>
                </a:path>
              </a:pathLst>
            </a:custGeom>
            <a:solidFill>
              <a:schemeClr val="dk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48" name="Google Shape;1648;p26"/>
            <p:cNvSpPr/>
            <p:nvPr/>
          </p:nvSpPr>
          <p:spPr>
            <a:xfrm rot="10800000">
              <a:off x="2759988" y="4794469"/>
              <a:ext cx="41396" cy="34689"/>
            </a:xfrm>
            <a:custGeom>
              <a:rect b="b" l="l" r="r" t="t"/>
              <a:pathLst>
                <a:path extrusionOk="0" h="22859" w="22839">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49" name="Google Shape;1649;p26"/>
            <p:cNvSpPr/>
            <p:nvPr/>
          </p:nvSpPr>
          <p:spPr>
            <a:xfrm rot="10800000">
              <a:off x="2249412" y="4704913"/>
              <a:ext cx="41396" cy="34689"/>
            </a:xfrm>
            <a:custGeom>
              <a:rect b="b" l="l" r="r" t="t"/>
              <a:pathLst>
                <a:path extrusionOk="0" h="22859" w="22839">
                  <a:moveTo>
                    <a:pt x="22840" y="11430"/>
                  </a:moveTo>
                  <a:cubicBezTo>
                    <a:pt x="22840" y="17742"/>
                    <a:pt x="17727" y="22860"/>
                    <a:pt x="11420" y="22860"/>
                  </a:cubicBezTo>
                  <a:cubicBezTo>
                    <a:pt x="5113" y="22860"/>
                    <a:pt x="0" y="17742"/>
                    <a:pt x="0" y="11430"/>
                  </a:cubicBezTo>
                  <a:cubicBezTo>
                    <a:pt x="0" y="5117"/>
                    <a:pt x="5113" y="0"/>
                    <a:pt x="11420" y="0"/>
                  </a:cubicBezTo>
                  <a:cubicBezTo>
                    <a:pt x="17727" y="0"/>
                    <a:pt x="22840" y="5117"/>
                    <a:pt x="22840" y="1143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50" name="Google Shape;1650;p26"/>
            <p:cNvSpPr/>
            <p:nvPr/>
          </p:nvSpPr>
          <p:spPr>
            <a:xfrm rot="10800000">
              <a:off x="2064845" y="5265358"/>
              <a:ext cx="41396" cy="34689"/>
            </a:xfrm>
            <a:custGeom>
              <a:rect b="b" l="l" r="r" t="t"/>
              <a:pathLst>
                <a:path extrusionOk="0" h="22859" w="22839">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dk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51" name="Google Shape;1651;p26"/>
            <p:cNvSpPr/>
            <p:nvPr/>
          </p:nvSpPr>
          <p:spPr>
            <a:xfrm rot="10800000">
              <a:off x="1498532" y="5380417"/>
              <a:ext cx="42469" cy="35682"/>
            </a:xfrm>
            <a:custGeom>
              <a:rect b="b" l="l" r="r" t="t"/>
              <a:pathLst>
                <a:path extrusionOk="0" h="23514" w="23431">
                  <a:moveTo>
                    <a:pt x="23135" y="9852"/>
                  </a:moveTo>
                  <a:cubicBezTo>
                    <a:pt x="25039" y="18425"/>
                    <a:pt x="17425" y="25092"/>
                    <a:pt x="9812" y="23187"/>
                  </a:cubicBezTo>
                  <a:cubicBezTo>
                    <a:pt x="5054" y="22235"/>
                    <a:pt x="1247" y="18425"/>
                    <a:pt x="296" y="13662"/>
                  </a:cubicBezTo>
                  <a:cubicBezTo>
                    <a:pt x="-1608" y="5090"/>
                    <a:pt x="6006" y="-1578"/>
                    <a:pt x="13619" y="327"/>
                  </a:cubicBezTo>
                  <a:cubicBezTo>
                    <a:pt x="18377" y="1280"/>
                    <a:pt x="22184" y="5090"/>
                    <a:pt x="23135" y="9852"/>
                  </a:cubicBezTo>
                  <a:close/>
                </a:path>
              </a:pathLst>
            </a:custGeom>
            <a:solidFill>
              <a:schemeClr val="dk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52" name="Google Shape;1652;p26"/>
            <p:cNvSpPr/>
            <p:nvPr/>
          </p:nvSpPr>
          <p:spPr>
            <a:xfrm rot="10800000">
              <a:off x="1571517" y="4860913"/>
              <a:ext cx="41396" cy="34689"/>
            </a:xfrm>
            <a:custGeom>
              <a:rect b="b" l="l" r="r" t="t"/>
              <a:pathLst>
                <a:path extrusionOk="0" h="22859" w="22839">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53" name="Google Shape;1653;p26"/>
            <p:cNvSpPr/>
            <p:nvPr/>
          </p:nvSpPr>
          <p:spPr>
            <a:xfrm rot="10800000">
              <a:off x="696981" y="4938913"/>
              <a:ext cx="41396" cy="34689"/>
            </a:xfrm>
            <a:custGeom>
              <a:rect b="b" l="l" r="r" t="t"/>
              <a:pathLst>
                <a:path extrusionOk="0" h="22859" w="22839">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654" name="Google Shape;1654;p26"/>
          <p:cNvGrpSpPr/>
          <p:nvPr/>
        </p:nvGrpSpPr>
        <p:grpSpPr>
          <a:xfrm>
            <a:off x="6349801" y="-669650"/>
            <a:ext cx="2981249" cy="1266398"/>
            <a:chOff x="350304" y="4374911"/>
            <a:chExt cx="2451080" cy="1041189"/>
          </a:xfrm>
        </p:grpSpPr>
        <p:sp>
          <p:nvSpPr>
            <p:cNvPr id="1655" name="Google Shape;1655;p26"/>
            <p:cNvSpPr/>
            <p:nvPr/>
          </p:nvSpPr>
          <p:spPr>
            <a:xfrm rot="10800000">
              <a:off x="2080380" y="4726207"/>
              <a:ext cx="476064" cy="586840"/>
            </a:xfrm>
            <a:custGeom>
              <a:rect b="b" l="l" r="r" t="t"/>
              <a:pathLst>
                <a:path extrusionOk="0" h="386715" w="262656">
                  <a:moveTo>
                    <a:pt x="262656" y="20955"/>
                  </a:moveTo>
                  <a:lnTo>
                    <a:pt x="157023" y="386715"/>
                  </a:lnTo>
                  <a:lnTo>
                    <a:pt x="0" y="0"/>
                  </a:lnTo>
                  <a:close/>
                </a:path>
              </a:pathLst>
            </a:custGeom>
            <a:solidFill>
              <a:schemeClr val="dk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56" name="Google Shape;1656;p26"/>
            <p:cNvSpPr/>
            <p:nvPr/>
          </p:nvSpPr>
          <p:spPr>
            <a:xfrm rot="10800000">
              <a:off x="1518066" y="4726147"/>
              <a:ext cx="753768" cy="676456"/>
            </a:xfrm>
            <a:custGeom>
              <a:rect b="b" l="l" r="r" t="t"/>
              <a:pathLst>
                <a:path extrusionOk="0" h="445770" w="415872">
                  <a:moveTo>
                    <a:pt x="415872" y="0"/>
                  </a:moveTo>
                  <a:lnTo>
                    <a:pt x="0" y="445770"/>
                  </a:lnTo>
                  <a:lnTo>
                    <a:pt x="105634" y="80010"/>
                  </a:lnTo>
                  <a:close/>
                </a:path>
              </a:pathLst>
            </a:custGeom>
            <a:solidFill>
              <a:schemeClr val="dk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57" name="Google Shape;1657;p26"/>
            <p:cNvSpPr/>
            <p:nvPr/>
          </p:nvSpPr>
          <p:spPr>
            <a:xfrm rot="10800000">
              <a:off x="350304" y="4374911"/>
              <a:ext cx="1167738" cy="1027692"/>
            </a:xfrm>
            <a:custGeom>
              <a:rect b="b" l="l" r="r" t="t"/>
              <a:pathLst>
                <a:path extrusionOk="0" h="677227" w="644269">
                  <a:moveTo>
                    <a:pt x="441567" y="294322"/>
                  </a:moveTo>
                  <a:lnTo>
                    <a:pt x="644269" y="677227"/>
                  </a:lnTo>
                  <a:lnTo>
                    <a:pt x="0" y="0"/>
                  </a:lnTo>
                  <a:close/>
                </a:path>
              </a:pathLst>
            </a:custGeom>
            <a:solidFill>
              <a:schemeClr val="dk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58" name="Google Shape;1658;p26"/>
            <p:cNvSpPr/>
            <p:nvPr/>
          </p:nvSpPr>
          <p:spPr>
            <a:xfrm rot="10800000">
              <a:off x="2271849" y="4726207"/>
              <a:ext cx="510561" cy="586840"/>
            </a:xfrm>
            <a:custGeom>
              <a:rect b="b" l="l" r="r" t="t"/>
              <a:pathLst>
                <a:path extrusionOk="0" h="386715" w="281689">
                  <a:moveTo>
                    <a:pt x="281689" y="386715"/>
                  </a:moveTo>
                  <a:lnTo>
                    <a:pt x="0" y="327660"/>
                  </a:lnTo>
                  <a:lnTo>
                    <a:pt x="124667" y="0"/>
                  </a:lnTo>
                  <a:close/>
                </a:path>
              </a:pathLst>
            </a:custGeom>
            <a:solidFill>
              <a:schemeClr val="dk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59" name="Google Shape;1659;p26"/>
            <p:cNvSpPr/>
            <p:nvPr/>
          </p:nvSpPr>
          <p:spPr>
            <a:xfrm rot="10800000">
              <a:off x="1518066" y="4726147"/>
              <a:ext cx="753768" cy="676456"/>
            </a:xfrm>
            <a:custGeom>
              <a:rect b="b" l="l" r="r" t="t"/>
              <a:pathLst>
                <a:path extrusionOk="0" h="445770" w="415872">
                  <a:moveTo>
                    <a:pt x="415872" y="0"/>
                  </a:moveTo>
                  <a:lnTo>
                    <a:pt x="374952" y="345758"/>
                  </a:lnTo>
                  <a:lnTo>
                    <a:pt x="0" y="445770"/>
                  </a:lnTo>
                  <a:close/>
                </a:path>
              </a:pathLst>
            </a:custGeom>
            <a:solidFill>
              <a:schemeClr val="dk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60" name="Google Shape;1660;p26"/>
            <p:cNvSpPr/>
            <p:nvPr/>
          </p:nvSpPr>
          <p:spPr>
            <a:xfrm rot="10800000">
              <a:off x="350306" y="4374911"/>
              <a:ext cx="1241907" cy="1027692"/>
            </a:xfrm>
            <a:custGeom>
              <a:rect b="b" l="l" r="r" t="t"/>
              <a:pathLst>
                <a:path extrusionOk="0" h="677227" w="685190">
                  <a:moveTo>
                    <a:pt x="685190" y="677227"/>
                  </a:moveTo>
                  <a:lnTo>
                    <a:pt x="0" y="345758"/>
                  </a:lnTo>
                  <a:lnTo>
                    <a:pt x="40921" y="0"/>
                  </a:lnTo>
                  <a:close/>
                </a:path>
              </a:pathLst>
            </a:custGeom>
            <a:solidFill>
              <a:schemeClr val="dk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61" name="Google Shape;1661;p26"/>
            <p:cNvSpPr/>
            <p:nvPr/>
          </p:nvSpPr>
          <p:spPr>
            <a:xfrm rot="10800000">
              <a:off x="2535299" y="5295314"/>
              <a:ext cx="42297" cy="35444"/>
            </a:xfrm>
            <a:custGeom>
              <a:rect b="b" l="l" r="r" t="t"/>
              <a:pathLst>
                <a:path extrusionOk="0" h="23357" w="23336">
                  <a:moveTo>
                    <a:pt x="20233" y="3106"/>
                  </a:moveTo>
                  <a:cubicBezTo>
                    <a:pt x="29750" y="15489"/>
                    <a:pt x="15475" y="29776"/>
                    <a:pt x="3104" y="20251"/>
                  </a:cubicBezTo>
                  <a:cubicBezTo>
                    <a:pt x="-6413" y="7869"/>
                    <a:pt x="7862" y="-6419"/>
                    <a:pt x="20233" y="3106"/>
                  </a:cubicBezTo>
                  <a:close/>
                </a:path>
              </a:pathLst>
            </a:custGeom>
            <a:solidFill>
              <a:schemeClr val="dk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62" name="Google Shape;1662;p26"/>
            <p:cNvSpPr/>
            <p:nvPr/>
          </p:nvSpPr>
          <p:spPr>
            <a:xfrm rot="10800000">
              <a:off x="2759988" y="4794469"/>
              <a:ext cx="41396" cy="34689"/>
            </a:xfrm>
            <a:custGeom>
              <a:rect b="b" l="l" r="r" t="t"/>
              <a:pathLst>
                <a:path extrusionOk="0" h="22859" w="22839">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63" name="Google Shape;1663;p26"/>
            <p:cNvSpPr/>
            <p:nvPr/>
          </p:nvSpPr>
          <p:spPr>
            <a:xfrm rot="10800000">
              <a:off x="2249412" y="4704913"/>
              <a:ext cx="41396" cy="34689"/>
            </a:xfrm>
            <a:custGeom>
              <a:rect b="b" l="l" r="r" t="t"/>
              <a:pathLst>
                <a:path extrusionOk="0" h="22859" w="22839">
                  <a:moveTo>
                    <a:pt x="22840" y="11430"/>
                  </a:moveTo>
                  <a:cubicBezTo>
                    <a:pt x="22840" y="17742"/>
                    <a:pt x="17727" y="22860"/>
                    <a:pt x="11420" y="22860"/>
                  </a:cubicBezTo>
                  <a:cubicBezTo>
                    <a:pt x="5113" y="22860"/>
                    <a:pt x="0" y="17742"/>
                    <a:pt x="0" y="11430"/>
                  </a:cubicBezTo>
                  <a:cubicBezTo>
                    <a:pt x="0" y="5117"/>
                    <a:pt x="5113" y="0"/>
                    <a:pt x="11420" y="0"/>
                  </a:cubicBezTo>
                  <a:cubicBezTo>
                    <a:pt x="17727" y="0"/>
                    <a:pt x="22840" y="5117"/>
                    <a:pt x="22840" y="1143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64" name="Google Shape;1664;p26"/>
            <p:cNvSpPr/>
            <p:nvPr/>
          </p:nvSpPr>
          <p:spPr>
            <a:xfrm rot="10800000">
              <a:off x="2064845" y="5265358"/>
              <a:ext cx="41396" cy="34689"/>
            </a:xfrm>
            <a:custGeom>
              <a:rect b="b" l="l" r="r" t="t"/>
              <a:pathLst>
                <a:path extrusionOk="0" h="22859" w="22839">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dk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65" name="Google Shape;1665;p26"/>
            <p:cNvSpPr/>
            <p:nvPr/>
          </p:nvSpPr>
          <p:spPr>
            <a:xfrm rot="10800000">
              <a:off x="1498532" y="5380417"/>
              <a:ext cx="42469" cy="35682"/>
            </a:xfrm>
            <a:custGeom>
              <a:rect b="b" l="l" r="r" t="t"/>
              <a:pathLst>
                <a:path extrusionOk="0" h="23514" w="23431">
                  <a:moveTo>
                    <a:pt x="23135" y="9852"/>
                  </a:moveTo>
                  <a:cubicBezTo>
                    <a:pt x="25039" y="18425"/>
                    <a:pt x="17425" y="25092"/>
                    <a:pt x="9812" y="23187"/>
                  </a:cubicBezTo>
                  <a:cubicBezTo>
                    <a:pt x="5054" y="22235"/>
                    <a:pt x="1247" y="18425"/>
                    <a:pt x="296" y="13662"/>
                  </a:cubicBezTo>
                  <a:cubicBezTo>
                    <a:pt x="-1608" y="5090"/>
                    <a:pt x="6006" y="-1578"/>
                    <a:pt x="13619" y="327"/>
                  </a:cubicBezTo>
                  <a:cubicBezTo>
                    <a:pt x="18377" y="1280"/>
                    <a:pt x="22184" y="5090"/>
                    <a:pt x="23135" y="9852"/>
                  </a:cubicBezTo>
                  <a:close/>
                </a:path>
              </a:pathLst>
            </a:custGeom>
            <a:solidFill>
              <a:schemeClr val="dk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66" name="Google Shape;1666;p26"/>
            <p:cNvSpPr/>
            <p:nvPr/>
          </p:nvSpPr>
          <p:spPr>
            <a:xfrm rot="10800000">
              <a:off x="1571517" y="4860913"/>
              <a:ext cx="41396" cy="34689"/>
            </a:xfrm>
            <a:custGeom>
              <a:rect b="b" l="l" r="r" t="t"/>
              <a:pathLst>
                <a:path extrusionOk="0" h="22859" w="22839">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67" name="Google Shape;1667;p26"/>
            <p:cNvSpPr/>
            <p:nvPr/>
          </p:nvSpPr>
          <p:spPr>
            <a:xfrm rot="10800000">
              <a:off x="696981" y="4938913"/>
              <a:ext cx="41396" cy="34689"/>
            </a:xfrm>
            <a:custGeom>
              <a:rect b="b" l="l" r="r" t="t"/>
              <a:pathLst>
                <a:path extrusionOk="0" h="22859" w="22839">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668" name="Google Shape;1668;p26"/>
          <p:cNvGrpSpPr/>
          <p:nvPr/>
        </p:nvGrpSpPr>
        <p:grpSpPr>
          <a:xfrm rot="10800000">
            <a:off x="179259" y="170503"/>
            <a:ext cx="466614" cy="615292"/>
            <a:chOff x="-2065687" y="1646185"/>
            <a:chExt cx="717426" cy="946021"/>
          </a:xfrm>
        </p:grpSpPr>
        <p:sp>
          <p:nvSpPr>
            <p:cNvPr id="1669" name="Google Shape;1669;p26"/>
            <p:cNvSpPr/>
            <p:nvPr/>
          </p:nvSpPr>
          <p:spPr>
            <a:xfrm>
              <a:off x="-2065687" y="1650487"/>
              <a:ext cx="610130" cy="769794"/>
            </a:xfrm>
            <a:custGeom>
              <a:rect b="b" l="l" r="r" t="t"/>
              <a:pathLst>
                <a:path extrusionOk="0" h="170497" w="135134">
                  <a:moveTo>
                    <a:pt x="130377" y="170497"/>
                  </a:moveTo>
                  <a:lnTo>
                    <a:pt x="0" y="104775"/>
                  </a:lnTo>
                  <a:lnTo>
                    <a:pt x="135135" y="0"/>
                  </a:lnTo>
                  <a:close/>
                </a:path>
              </a:pathLst>
            </a:custGeom>
            <a:solidFill>
              <a:schemeClr val="accent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70" name="Google Shape;1670;p26"/>
            <p:cNvSpPr/>
            <p:nvPr/>
          </p:nvSpPr>
          <p:spPr>
            <a:xfrm>
              <a:off x="-2065687" y="2123450"/>
              <a:ext cx="588648" cy="468756"/>
            </a:xfrm>
            <a:custGeom>
              <a:rect b="b" l="l" r="r" t="t"/>
              <a:pathLst>
                <a:path extrusionOk="0" h="103822" w="130376">
                  <a:moveTo>
                    <a:pt x="0" y="0"/>
                  </a:moveTo>
                  <a:lnTo>
                    <a:pt x="130377" y="65722"/>
                  </a:lnTo>
                  <a:lnTo>
                    <a:pt x="29501" y="103822"/>
                  </a:lnTo>
                  <a:close/>
                </a:path>
              </a:pathLst>
            </a:custGeom>
            <a:solidFill>
              <a:schemeClr val="lt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71" name="Google Shape;1671;p26"/>
            <p:cNvSpPr/>
            <p:nvPr/>
          </p:nvSpPr>
          <p:spPr>
            <a:xfrm>
              <a:off x="-1477160" y="1646185"/>
              <a:ext cx="128899" cy="774097"/>
            </a:xfrm>
            <a:custGeom>
              <a:rect b="b" l="l" r="r" t="t"/>
              <a:pathLst>
                <a:path extrusionOk="0" h="171450" w="28549">
                  <a:moveTo>
                    <a:pt x="28550" y="115253"/>
                  </a:moveTo>
                  <a:lnTo>
                    <a:pt x="0" y="171450"/>
                  </a:lnTo>
                  <a:lnTo>
                    <a:pt x="4758" y="0"/>
                  </a:lnTo>
                  <a:close/>
                </a:path>
              </a:pathLst>
            </a:custGeom>
            <a:solidFill>
              <a:schemeClr val="dk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72" name="Google Shape;1672;p26"/>
            <p:cNvSpPr/>
            <p:nvPr/>
          </p:nvSpPr>
          <p:spPr>
            <a:xfrm>
              <a:off x="-2065687" y="1646185"/>
              <a:ext cx="610130" cy="473059"/>
            </a:xfrm>
            <a:custGeom>
              <a:rect b="b" l="l" r="r" t="t"/>
              <a:pathLst>
                <a:path extrusionOk="0" h="104775" w="135134">
                  <a:moveTo>
                    <a:pt x="28550" y="48578"/>
                  </a:moveTo>
                  <a:lnTo>
                    <a:pt x="0" y="104775"/>
                  </a:lnTo>
                  <a:lnTo>
                    <a:pt x="135135" y="0"/>
                  </a:lnTo>
                  <a:close/>
                </a:path>
              </a:pathLst>
            </a:custGeom>
            <a:solidFill>
              <a:schemeClr val="dk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1673" name="Shape 1673"/>
        <p:cNvGrpSpPr/>
        <p:nvPr/>
      </p:nvGrpSpPr>
      <p:grpSpPr>
        <a:xfrm>
          <a:off x="0" y="0"/>
          <a:ext cx="0" cy="0"/>
          <a:chOff x="0" y="0"/>
          <a:chExt cx="0" cy="0"/>
        </a:xfrm>
      </p:grpSpPr>
      <p:grpSp>
        <p:nvGrpSpPr>
          <p:cNvPr id="1674" name="Google Shape;1674;p27"/>
          <p:cNvGrpSpPr/>
          <p:nvPr/>
        </p:nvGrpSpPr>
        <p:grpSpPr>
          <a:xfrm flipH="1">
            <a:off x="-734" y="726338"/>
            <a:ext cx="9144316" cy="4094951"/>
            <a:chOff x="-734" y="726338"/>
            <a:chExt cx="9144316" cy="4094951"/>
          </a:xfrm>
        </p:grpSpPr>
        <p:grpSp>
          <p:nvGrpSpPr>
            <p:cNvPr id="1675" name="Google Shape;1675;p27"/>
            <p:cNvGrpSpPr/>
            <p:nvPr/>
          </p:nvGrpSpPr>
          <p:grpSpPr>
            <a:xfrm>
              <a:off x="-734" y="726338"/>
              <a:ext cx="9144013" cy="4094951"/>
              <a:chOff x="3542714" y="4065269"/>
              <a:chExt cx="2488573" cy="1114424"/>
            </a:xfrm>
          </p:grpSpPr>
          <p:sp>
            <p:nvSpPr>
              <p:cNvPr id="1676" name="Google Shape;1676;p27"/>
              <p:cNvSpPr/>
              <p:nvPr/>
            </p:nvSpPr>
            <p:spPr>
              <a:xfrm>
                <a:off x="3697833" y="4065269"/>
                <a:ext cx="983057" cy="432435"/>
              </a:xfrm>
              <a:custGeom>
                <a:rect b="b" l="l" r="r" t="t"/>
                <a:pathLst>
                  <a:path extrusionOk="0" h="432435" w="983057">
                    <a:moveTo>
                      <a:pt x="235058" y="0"/>
                    </a:moveTo>
                    <a:lnTo>
                      <a:pt x="0" y="432435"/>
                    </a:lnTo>
                    <a:lnTo>
                      <a:pt x="717547" y="335280"/>
                    </a:lnTo>
                    <a:lnTo>
                      <a:pt x="983058" y="48578"/>
                    </a:lnTo>
                    <a:close/>
                  </a:path>
                </a:pathLst>
              </a:custGeom>
              <a:noFill/>
              <a:ln cap="rnd"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77" name="Google Shape;1677;p27"/>
              <p:cNvSpPr/>
              <p:nvPr/>
            </p:nvSpPr>
            <p:spPr>
              <a:xfrm>
                <a:off x="4415380" y="4113847"/>
                <a:ext cx="551007" cy="728662"/>
              </a:xfrm>
              <a:custGeom>
                <a:rect b="b" l="l" r="r" t="t"/>
                <a:pathLst>
                  <a:path extrusionOk="0" h="728662" w="551007">
                    <a:moveTo>
                      <a:pt x="211267" y="728663"/>
                    </a:moveTo>
                    <a:lnTo>
                      <a:pt x="551007" y="220028"/>
                    </a:lnTo>
                    <a:lnTo>
                      <a:pt x="265511" y="0"/>
                    </a:lnTo>
                    <a:lnTo>
                      <a:pt x="0" y="286703"/>
                    </a:lnTo>
                    <a:close/>
                  </a:path>
                </a:pathLst>
              </a:custGeom>
              <a:noFill/>
              <a:ln cap="rnd"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78" name="Google Shape;1678;p27"/>
              <p:cNvSpPr/>
              <p:nvPr/>
            </p:nvSpPr>
            <p:spPr>
              <a:xfrm>
                <a:off x="4626647" y="4223384"/>
                <a:ext cx="717546" cy="619125"/>
              </a:xfrm>
              <a:custGeom>
                <a:rect b="b" l="l" r="r" t="t"/>
                <a:pathLst>
                  <a:path extrusionOk="0" h="619125" w="717546">
                    <a:moveTo>
                      <a:pt x="0" y="619125"/>
                    </a:moveTo>
                    <a:lnTo>
                      <a:pt x="717547" y="267653"/>
                    </a:lnTo>
                    <a:lnTo>
                      <a:pt x="630946" y="0"/>
                    </a:lnTo>
                    <a:lnTo>
                      <a:pt x="339740" y="110490"/>
                    </a:lnTo>
                    <a:close/>
                  </a:path>
                </a:pathLst>
              </a:custGeom>
              <a:noFill/>
              <a:ln cap="rnd"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79" name="Google Shape;1679;p27"/>
              <p:cNvSpPr/>
              <p:nvPr/>
            </p:nvSpPr>
            <p:spPr>
              <a:xfrm>
                <a:off x="5257593" y="4223384"/>
                <a:ext cx="524361" cy="525780"/>
              </a:xfrm>
              <a:custGeom>
                <a:rect b="b" l="l" r="r" t="t"/>
                <a:pathLst>
                  <a:path extrusionOk="0" h="525780" w="524361">
                    <a:moveTo>
                      <a:pt x="86601" y="267653"/>
                    </a:moveTo>
                    <a:lnTo>
                      <a:pt x="524361" y="525780"/>
                    </a:lnTo>
                    <a:lnTo>
                      <a:pt x="428244" y="33338"/>
                    </a:lnTo>
                    <a:lnTo>
                      <a:pt x="0" y="0"/>
                    </a:lnTo>
                    <a:close/>
                  </a:path>
                </a:pathLst>
              </a:custGeom>
              <a:noFill/>
              <a:ln cap="rnd"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80" name="Google Shape;1680;p27"/>
              <p:cNvSpPr/>
              <p:nvPr/>
            </p:nvSpPr>
            <p:spPr>
              <a:xfrm>
                <a:off x="3542714" y="4065269"/>
                <a:ext cx="390177" cy="512445"/>
              </a:xfrm>
              <a:custGeom>
                <a:rect b="b" l="l" r="r" t="t"/>
                <a:pathLst>
                  <a:path extrusionOk="0" h="512445" w="390177">
                    <a:moveTo>
                      <a:pt x="155120" y="432435"/>
                    </a:moveTo>
                    <a:lnTo>
                      <a:pt x="0" y="512445"/>
                    </a:lnTo>
                    <a:lnTo>
                      <a:pt x="0" y="33338"/>
                    </a:lnTo>
                    <a:lnTo>
                      <a:pt x="390178" y="0"/>
                    </a:lnTo>
                    <a:close/>
                  </a:path>
                </a:pathLst>
              </a:custGeom>
              <a:noFill/>
              <a:ln cap="rnd"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81" name="Google Shape;1681;p27"/>
              <p:cNvSpPr/>
              <p:nvPr/>
            </p:nvSpPr>
            <p:spPr>
              <a:xfrm>
                <a:off x="5685837" y="4114800"/>
                <a:ext cx="345450" cy="634365"/>
              </a:xfrm>
              <a:custGeom>
                <a:rect b="b" l="l" r="r" t="t"/>
                <a:pathLst>
                  <a:path extrusionOk="0" h="634365" w="345450">
                    <a:moveTo>
                      <a:pt x="345450" y="460057"/>
                    </a:moveTo>
                    <a:lnTo>
                      <a:pt x="96117" y="634365"/>
                    </a:lnTo>
                    <a:lnTo>
                      <a:pt x="0" y="141922"/>
                    </a:lnTo>
                    <a:lnTo>
                      <a:pt x="345450" y="0"/>
                    </a:lnTo>
                    <a:close/>
                  </a:path>
                </a:pathLst>
              </a:custGeom>
              <a:noFill/>
              <a:ln cap="rnd"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82" name="Google Shape;1682;p27"/>
              <p:cNvSpPr/>
              <p:nvPr/>
            </p:nvSpPr>
            <p:spPr>
              <a:xfrm>
                <a:off x="4956870" y="4328160"/>
                <a:ext cx="13323" cy="13334"/>
              </a:xfrm>
              <a:custGeom>
                <a:rect b="b" l="l" r="r" t="t"/>
                <a:pathLst>
                  <a:path extrusionOk="0" h="13334" w="13323">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83" name="Google Shape;1683;p27"/>
              <p:cNvSpPr/>
              <p:nvPr/>
            </p:nvSpPr>
            <p:spPr>
              <a:xfrm>
                <a:off x="5775292" y="4742497"/>
                <a:ext cx="13323" cy="13334"/>
              </a:xfrm>
              <a:custGeom>
                <a:rect b="b" l="l" r="r" t="t"/>
                <a:pathLst>
                  <a:path extrusionOk="0" h="13334" w="13323">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84" name="Google Shape;1684;p27"/>
              <p:cNvSpPr/>
              <p:nvPr/>
            </p:nvSpPr>
            <p:spPr>
              <a:xfrm>
                <a:off x="5337532" y="4484370"/>
                <a:ext cx="13323" cy="13334"/>
              </a:xfrm>
              <a:custGeom>
                <a:rect b="b" l="l" r="r" t="t"/>
                <a:pathLst>
                  <a:path extrusionOk="0" h="13334" w="13323">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85" name="Google Shape;1685;p27"/>
              <p:cNvSpPr/>
              <p:nvPr/>
            </p:nvSpPr>
            <p:spPr>
              <a:xfrm>
                <a:off x="4618082" y="4835842"/>
                <a:ext cx="13323" cy="13334"/>
              </a:xfrm>
              <a:custGeom>
                <a:rect b="b" l="l" r="r" t="t"/>
                <a:pathLst>
                  <a:path extrusionOk="0" h="13334" w="13323">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86" name="Google Shape;1686;p27"/>
              <p:cNvSpPr/>
              <p:nvPr/>
            </p:nvSpPr>
            <p:spPr>
              <a:xfrm>
                <a:off x="4408718" y="4393882"/>
                <a:ext cx="13323" cy="13334"/>
              </a:xfrm>
              <a:custGeom>
                <a:rect b="b" l="l" r="r" t="t"/>
                <a:pathLst>
                  <a:path extrusionOk="0" h="13334" w="13323">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87" name="Google Shape;1687;p27"/>
              <p:cNvSpPr/>
              <p:nvPr/>
            </p:nvSpPr>
            <p:spPr>
              <a:xfrm>
                <a:off x="3691172" y="4493895"/>
                <a:ext cx="13323" cy="13334"/>
              </a:xfrm>
              <a:custGeom>
                <a:rect b="b" l="l" r="r" t="t"/>
                <a:pathLst>
                  <a:path extrusionOk="0" h="13334" w="13323">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88" name="Google Shape;1688;p27"/>
              <p:cNvSpPr/>
              <p:nvPr/>
            </p:nvSpPr>
            <p:spPr>
              <a:xfrm>
                <a:off x="4868367" y="4566284"/>
                <a:ext cx="926910" cy="453390"/>
              </a:xfrm>
              <a:custGeom>
                <a:rect b="b" l="l" r="r" t="t"/>
                <a:pathLst>
                  <a:path extrusionOk="0" h="453390" w="926910">
                    <a:moveTo>
                      <a:pt x="651883" y="405765"/>
                    </a:moveTo>
                    <a:lnTo>
                      <a:pt x="926910" y="0"/>
                    </a:lnTo>
                    <a:lnTo>
                      <a:pt x="414921" y="184785"/>
                    </a:lnTo>
                    <a:lnTo>
                      <a:pt x="0" y="453390"/>
                    </a:lnTo>
                    <a:close/>
                  </a:path>
                </a:pathLst>
              </a:custGeom>
              <a:noFill/>
              <a:ln cap="rnd"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89" name="Google Shape;1689;p27"/>
              <p:cNvSpPr/>
              <p:nvPr/>
            </p:nvSpPr>
            <p:spPr>
              <a:xfrm>
                <a:off x="4688504" y="4451032"/>
                <a:ext cx="594783" cy="568642"/>
              </a:xfrm>
              <a:custGeom>
                <a:rect b="b" l="l" r="r" t="t"/>
                <a:pathLst>
                  <a:path extrusionOk="0" h="568642" w="594783">
                    <a:moveTo>
                      <a:pt x="258850" y="0"/>
                    </a:moveTo>
                    <a:lnTo>
                      <a:pt x="0" y="425768"/>
                    </a:lnTo>
                    <a:lnTo>
                      <a:pt x="179862" y="568643"/>
                    </a:lnTo>
                    <a:lnTo>
                      <a:pt x="594783" y="300038"/>
                    </a:lnTo>
                    <a:close/>
                  </a:path>
                </a:pathLst>
              </a:custGeom>
              <a:noFill/>
              <a:ln cap="rnd"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90" name="Google Shape;1690;p27"/>
              <p:cNvSpPr/>
              <p:nvPr/>
            </p:nvSpPr>
            <p:spPr>
              <a:xfrm>
                <a:off x="3939553" y="4679632"/>
                <a:ext cx="543394" cy="220980"/>
              </a:xfrm>
              <a:custGeom>
                <a:rect b="b" l="l" r="r" t="t"/>
                <a:pathLst>
                  <a:path extrusionOk="0" h="220980" w="543394">
                    <a:moveTo>
                      <a:pt x="271221" y="0"/>
                    </a:moveTo>
                    <a:lnTo>
                      <a:pt x="42824" y="53340"/>
                    </a:lnTo>
                    <a:lnTo>
                      <a:pt x="0" y="216218"/>
                    </a:lnTo>
                    <a:lnTo>
                      <a:pt x="543394" y="220980"/>
                    </a:lnTo>
                    <a:close/>
                  </a:path>
                </a:pathLst>
              </a:custGeom>
              <a:noFill/>
              <a:ln cap="rnd"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91" name="Google Shape;1691;p27"/>
              <p:cNvSpPr/>
              <p:nvPr/>
            </p:nvSpPr>
            <p:spPr>
              <a:xfrm>
                <a:off x="3542714" y="4718684"/>
                <a:ext cx="439663" cy="461009"/>
              </a:xfrm>
              <a:custGeom>
                <a:rect b="b" l="l" r="r" t="t"/>
                <a:pathLst>
                  <a:path extrusionOk="0" h="461009" w="439663">
                    <a:moveTo>
                      <a:pt x="0" y="0"/>
                    </a:moveTo>
                    <a:lnTo>
                      <a:pt x="439664" y="14288"/>
                    </a:lnTo>
                    <a:lnTo>
                      <a:pt x="396839" y="177165"/>
                    </a:lnTo>
                    <a:lnTo>
                      <a:pt x="0" y="461010"/>
                    </a:lnTo>
                    <a:close/>
                  </a:path>
                </a:pathLst>
              </a:custGeom>
              <a:noFill/>
              <a:ln cap="rnd"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92" name="Google Shape;1692;p27"/>
              <p:cNvSpPr/>
              <p:nvPr/>
            </p:nvSpPr>
            <p:spPr>
              <a:xfrm>
                <a:off x="4476286" y="4893945"/>
                <a:ext cx="13323" cy="13334"/>
              </a:xfrm>
              <a:custGeom>
                <a:rect b="b" l="l" r="r" t="t"/>
                <a:pathLst>
                  <a:path extrusionOk="0" h="13334" w="13323">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93" name="Google Shape;1693;p27"/>
              <p:cNvSpPr/>
              <p:nvPr/>
            </p:nvSpPr>
            <p:spPr>
              <a:xfrm>
                <a:off x="4683746" y="4869180"/>
                <a:ext cx="13323" cy="13334"/>
              </a:xfrm>
              <a:custGeom>
                <a:rect b="b" l="l" r="r" t="t"/>
                <a:pathLst>
                  <a:path extrusionOk="0" h="13334" w="13323">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94" name="Google Shape;1694;p27"/>
              <p:cNvSpPr/>
              <p:nvPr/>
            </p:nvSpPr>
            <p:spPr>
              <a:xfrm>
                <a:off x="3932891" y="4889182"/>
                <a:ext cx="13323" cy="13334"/>
              </a:xfrm>
              <a:custGeom>
                <a:rect b="b" l="l" r="r" t="t"/>
                <a:pathLst>
                  <a:path extrusionOk="0" h="13334" w="13323">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95" name="Google Shape;1695;p27"/>
              <p:cNvSpPr/>
              <p:nvPr/>
            </p:nvSpPr>
            <p:spPr>
              <a:xfrm>
                <a:off x="3975716" y="4726305"/>
                <a:ext cx="13323" cy="13334"/>
              </a:xfrm>
              <a:custGeom>
                <a:rect b="b" l="l" r="r" t="t"/>
                <a:pathLst>
                  <a:path extrusionOk="0" h="13334" w="13323">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96" name="Google Shape;1696;p27"/>
              <p:cNvSpPr/>
              <p:nvPr/>
            </p:nvSpPr>
            <p:spPr>
              <a:xfrm>
                <a:off x="4204113" y="4672965"/>
                <a:ext cx="13323" cy="13334"/>
              </a:xfrm>
              <a:custGeom>
                <a:rect b="b" l="l" r="r" t="t"/>
                <a:pathLst>
                  <a:path extrusionOk="0" h="13334" w="13323">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97" name="Google Shape;1697;p27"/>
              <p:cNvSpPr/>
              <p:nvPr/>
            </p:nvSpPr>
            <p:spPr>
              <a:xfrm>
                <a:off x="4941644" y="4445317"/>
                <a:ext cx="13323" cy="13334"/>
              </a:xfrm>
              <a:custGeom>
                <a:rect b="b" l="l" r="r" t="t"/>
                <a:pathLst>
                  <a:path extrusionOk="0" h="13334" w="13323">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98" name="Google Shape;1698;p27"/>
              <p:cNvSpPr/>
              <p:nvPr/>
            </p:nvSpPr>
            <p:spPr>
              <a:xfrm>
                <a:off x="5276626" y="4744402"/>
                <a:ext cx="13323" cy="13334"/>
              </a:xfrm>
              <a:custGeom>
                <a:rect b="b" l="l" r="r" t="t"/>
                <a:pathLst>
                  <a:path extrusionOk="0" h="13334" w="13323">
                    <a:moveTo>
                      <a:pt x="13323" y="6667"/>
                    </a:moveTo>
                    <a:cubicBezTo>
                      <a:pt x="13323" y="10350"/>
                      <a:pt x="10340" y="13335"/>
                      <a:pt x="6661" y="13335"/>
                    </a:cubicBezTo>
                    <a:cubicBezTo>
                      <a:pt x="2982" y="13335"/>
                      <a:pt x="0" y="10350"/>
                      <a:pt x="0" y="6667"/>
                    </a:cubicBezTo>
                    <a:cubicBezTo>
                      <a:pt x="0" y="2985"/>
                      <a:pt x="2982" y="0"/>
                      <a:pt x="6661" y="0"/>
                    </a:cubicBezTo>
                    <a:cubicBezTo>
                      <a:pt x="10340" y="0"/>
                      <a:pt x="13323" y="2985"/>
                      <a:pt x="13323" y="6667"/>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99" name="Google Shape;1699;p27"/>
              <p:cNvSpPr/>
              <p:nvPr/>
            </p:nvSpPr>
            <p:spPr>
              <a:xfrm>
                <a:off x="5788615" y="4556760"/>
                <a:ext cx="13323" cy="13334"/>
              </a:xfrm>
              <a:custGeom>
                <a:rect b="b" l="l" r="r" t="t"/>
                <a:pathLst>
                  <a:path extrusionOk="0" h="13334" w="13323">
                    <a:moveTo>
                      <a:pt x="13323" y="6668"/>
                    </a:moveTo>
                    <a:cubicBezTo>
                      <a:pt x="13323" y="10350"/>
                      <a:pt x="10341" y="13335"/>
                      <a:pt x="6662" y="13335"/>
                    </a:cubicBezTo>
                    <a:cubicBezTo>
                      <a:pt x="2982" y="13335"/>
                      <a:pt x="0" y="10350"/>
                      <a:pt x="0" y="6668"/>
                    </a:cubicBezTo>
                    <a:cubicBezTo>
                      <a:pt x="0" y="2985"/>
                      <a:pt x="2982" y="0"/>
                      <a:pt x="6662" y="0"/>
                    </a:cubicBezTo>
                    <a:cubicBezTo>
                      <a:pt x="10341" y="0"/>
                      <a:pt x="13323" y="2985"/>
                      <a:pt x="13323" y="6668"/>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00" name="Google Shape;1700;p27"/>
              <p:cNvSpPr/>
              <p:nvPr/>
            </p:nvSpPr>
            <p:spPr>
              <a:xfrm>
                <a:off x="5513588" y="4966335"/>
                <a:ext cx="13323" cy="13334"/>
              </a:xfrm>
              <a:custGeom>
                <a:rect b="b" l="l" r="r" t="t"/>
                <a:pathLst>
                  <a:path extrusionOk="0" h="13334" w="13323">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01" name="Google Shape;1701;p27"/>
              <p:cNvSpPr/>
              <p:nvPr/>
            </p:nvSpPr>
            <p:spPr>
              <a:xfrm>
                <a:off x="4861705" y="5013007"/>
                <a:ext cx="13323" cy="13334"/>
              </a:xfrm>
              <a:custGeom>
                <a:rect b="b" l="l" r="r" t="t"/>
                <a:pathLst>
                  <a:path extrusionOk="0" h="13334" w="13323">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702" name="Google Shape;1702;p27"/>
            <p:cNvSpPr/>
            <p:nvPr/>
          </p:nvSpPr>
          <p:spPr>
            <a:xfrm>
              <a:off x="2453985" y="2143824"/>
              <a:ext cx="2706928" cy="1652207"/>
            </a:xfrm>
            <a:custGeom>
              <a:rect b="b" l="l" r="r" t="t"/>
              <a:pathLst>
                <a:path extrusionOk="0" h="449580" w="736579">
                  <a:moveTo>
                    <a:pt x="736580" y="0"/>
                  </a:moveTo>
                  <a:lnTo>
                    <a:pt x="0" y="228600"/>
                  </a:lnTo>
                  <a:lnTo>
                    <a:pt x="272173" y="449580"/>
                  </a:lnTo>
                  <a:lnTo>
                    <a:pt x="477730" y="425768"/>
                  </a:lnTo>
                  <a:close/>
                </a:path>
              </a:pathLst>
            </a:custGeom>
            <a:noFill/>
            <a:ln cap="rnd"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03" name="Google Shape;1703;p27"/>
            <p:cNvSpPr/>
            <p:nvPr/>
          </p:nvSpPr>
          <p:spPr>
            <a:xfrm>
              <a:off x="7265520" y="2567318"/>
              <a:ext cx="1878061" cy="1778222"/>
            </a:xfrm>
            <a:custGeom>
              <a:rect b="b" l="l" r="r" t="t"/>
              <a:pathLst>
                <a:path extrusionOk="0" h="483870" w="511037">
                  <a:moveTo>
                    <a:pt x="275028" y="0"/>
                  </a:moveTo>
                  <a:lnTo>
                    <a:pt x="511038" y="150495"/>
                  </a:lnTo>
                  <a:lnTo>
                    <a:pt x="511038" y="483870"/>
                  </a:lnTo>
                  <a:lnTo>
                    <a:pt x="0" y="405765"/>
                  </a:lnTo>
                  <a:close/>
                </a:path>
              </a:pathLst>
            </a:custGeom>
            <a:noFill/>
            <a:ln cap="rnd"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704" name="Google Shape;1704;p27"/>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705" name="Google Shape;1705;p27"/>
          <p:cNvSpPr txBox="1"/>
          <p:nvPr>
            <p:ph idx="1" type="subTitle"/>
          </p:nvPr>
        </p:nvSpPr>
        <p:spPr>
          <a:xfrm>
            <a:off x="914375" y="2066027"/>
            <a:ext cx="2097300" cy="635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706" name="Google Shape;1706;p27"/>
          <p:cNvSpPr txBox="1"/>
          <p:nvPr>
            <p:ph idx="2" type="subTitle"/>
          </p:nvPr>
        </p:nvSpPr>
        <p:spPr>
          <a:xfrm>
            <a:off x="3523350" y="2066027"/>
            <a:ext cx="2097300" cy="635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707" name="Google Shape;1707;p27"/>
          <p:cNvSpPr txBox="1"/>
          <p:nvPr>
            <p:ph idx="3" type="subTitle"/>
          </p:nvPr>
        </p:nvSpPr>
        <p:spPr>
          <a:xfrm>
            <a:off x="914375" y="3411706"/>
            <a:ext cx="2097300" cy="635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708" name="Google Shape;1708;p27"/>
          <p:cNvSpPr txBox="1"/>
          <p:nvPr>
            <p:ph idx="4" type="subTitle"/>
          </p:nvPr>
        </p:nvSpPr>
        <p:spPr>
          <a:xfrm>
            <a:off x="3523350" y="3411706"/>
            <a:ext cx="2097300" cy="635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709" name="Google Shape;1709;p27"/>
          <p:cNvSpPr txBox="1"/>
          <p:nvPr>
            <p:ph idx="5" type="subTitle"/>
          </p:nvPr>
        </p:nvSpPr>
        <p:spPr>
          <a:xfrm>
            <a:off x="6132325" y="2066027"/>
            <a:ext cx="2097300" cy="635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710" name="Google Shape;1710;p27"/>
          <p:cNvSpPr txBox="1"/>
          <p:nvPr>
            <p:ph idx="6" type="subTitle"/>
          </p:nvPr>
        </p:nvSpPr>
        <p:spPr>
          <a:xfrm>
            <a:off x="6132325" y="3411706"/>
            <a:ext cx="2097300" cy="635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711" name="Google Shape;1711;p27"/>
          <p:cNvSpPr txBox="1"/>
          <p:nvPr>
            <p:ph idx="7" type="subTitle"/>
          </p:nvPr>
        </p:nvSpPr>
        <p:spPr>
          <a:xfrm>
            <a:off x="915326" y="1656733"/>
            <a:ext cx="2095500" cy="49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DM Sans"/>
              <a:buNone/>
              <a:defRPr sz="2100">
                <a:solidFill>
                  <a:schemeClr val="dk1"/>
                </a:solidFill>
                <a:latin typeface="Changa Medium"/>
                <a:ea typeface="Changa Medium"/>
                <a:cs typeface="Changa Medium"/>
                <a:sym typeface="Changa Medium"/>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1712" name="Google Shape;1712;p27"/>
          <p:cNvSpPr txBox="1"/>
          <p:nvPr>
            <p:ph idx="8" type="subTitle"/>
          </p:nvPr>
        </p:nvSpPr>
        <p:spPr>
          <a:xfrm>
            <a:off x="3524300" y="1656733"/>
            <a:ext cx="2095500" cy="49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DM Sans"/>
              <a:buNone/>
              <a:defRPr sz="2100">
                <a:solidFill>
                  <a:schemeClr val="dk1"/>
                </a:solidFill>
                <a:latin typeface="Changa Medium"/>
                <a:ea typeface="Changa Medium"/>
                <a:cs typeface="Changa Medium"/>
                <a:sym typeface="Changa Medium"/>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1713" name="Google Shape;1713;p27"/>
          <p:cNvSpPr txBox="1"/>
          <p:nvPr>
            <p:ph idx="9" type="subTitle"/>
          </p:nvPr>
        </p:nvSpPr>
        <p:spPr>
          <a:xfrm>
            <a:off x="6133275" y="1656733"/>
            <a:ext cx="2095500" cy="49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DM Sans"/>
              <a:buNone/>
              <a:defRPr sz="2100">
                <a:solidFill>
                  <a:schemeClr val="dk1"/>
                </a:solidFill>
                <a:latin typeface="Changa Medium"/>
                <a:ea typeface="Changa Medium"/>
                <a:cs typeface="Changa Medium"/>
                <a:sym typeface="Changa Medium"/>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1714" name="Google Shape;1714;p27"/>
          <p:cNvSpPr txBox="1"/>
          <p:nvPr>
            <p:ph idx="13" type="subTitle"/>
          </p:nvPr>
        </p:nvSpPr>
        <p:spPr>
          <a:xfrm>
            <a:off x="915326" y="3002388"/>
            <a:ext cx="2095500" cy="49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DM Sans"/>
              <a:buNone/>
              <a:defRPr sz="2100">
                <a:solidFill>
                  <a:schemeClr val="dk1"/>
                </a:solidFill>
                <a:latin typeface="Changa Medium"/>
                <a:ea typeface="Changa Medium"/>
                <a:cs typeface="Changa Medium"/>
                <a:sym typeface="Changa Medium"/>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1715" name="Google Shape;1715;p27"/>
          <p:cNvSpPr txBox="1"/>
          <p:nvPr>
            <p:ph idx="14" type="subTitle"/>
          </p:nvPr>
        </p:nvSpPr>
        <p:spPr>
          <a:xfrm>
            <a:off x="3524300" y="3002388"/>
            <a:ext cx="2095500" cy="49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DM Sans"/>
              <a:buNone/>
              <a:defRPr sz="2100">
                <a:solidFill>
                  <a:schemeClr val="dk1"/>
                </a:solidFill>
                <a:latin typeface="Changa Medium"/>
                <a:ea typeface="Changa Medium"/>
                <a:cs typeface="Changa Medium"/>
                <a:sym typeface="Changa Medium"/>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1716" name="Google Shape;1716;p27"/>
          <p:cNvSpPr txBox="1"/>
          <p:nvPr>
            <p:ph idx="15" type="subTitle"/>
          </p:nvPr>
        </p:nvSpPr>
        <p:spPr>
          <a:xfrm>
            <a:off x="6133275" y="3002388"/>
            <a:ext cx="2095500" cy="49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DM Sans"/>
              <a:buNone/>
              <a:defRPr sz="2100">
                <a:solidFill>
                  <a:schemeClr val="dk1"/>
                </a:solidFill>
                <a:latin typeface="Changa Medium"/>
                <a:ea typeface="Changa Medium"/>
                <a:cs typeface="Changa Medium"/>
                <a:sym typeface="Changa Medium"/>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grpSp>
        <p:nvGrpSpPr>
          <p:cNvPr id="1717" name="Google Shape;1717;p27"/>
          <p:cNvGrpSpPr/>
          <p:nvPr/>
        </p:nvGrpSpPr>
        <p:grpSpPr>
          <a:xfrm flipH="1" rot="10800000">
            <a:off x="-777124" y="-669650"/>
            <a:ext cx="2981249" cy="1266398"/>
            <a:chOff x="350304" y="4374911"/>
            <a:chExt cx="2451080" cy="1041189"/>
          </a:xfrm>
        </p:grpSpPr>
        <p:sp>
          <p:nvSpPr>
            <p:cNvPr id="1718" name="Google Shape;1718;p27"/>
            <p:cNvSpPr/>
            <p:nvPr/>
          </p:nvSpPr>
          <p:spPr>
            <a:xfrm rot="10800000">
              <a:off x="2080380" y="4726207"/>
              <a:ext cx="476064" cy="586840"/>
            </a:xfrm>
            <a:custGeom>
              <a:rect b="b" l="l" r="r" t="t"/>
              <a:pathLst>
                <a:path extrusionOk="0" h="386715" w="262656">
                  <a:moveTo>
                    <a:pt x="262656" y="20955"/>
                  </a:moveTo>
                  <a:lnTo>
                    <a:pt x="157023" y="386715"/>
                  </a:lnTo>
                  <a:lnTo>
                    <a:pt x="0" y="0"/>
                  </a:lnTo>
                  <a:close/>
                </a:path>
              </a:pathLst>
            </a:custGeom>
            <a:solidFill>
              <a:schemeClr val="dk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19" name="Google Shape;1719;p27"/>
            <p:cNvSpPr/>
            <p:nvPr/>
          </p:nvSpPr>
          <p:spPr>
            <a:xfrm rot="10800000">
              <a:off x="1518066" y="4726147"/>
              <a:ext cx="753768" cy="676456"/>
            </a:xfrm>
            <a:custGeom>
              <a:rect b="b" l="l" r="r" t="t"/>
              <a:pathLst>
                <a:path extrusionOk="0" h="445770" w="415872">
                  <a:moveTo>
                    <a:pt x="415872" y="0"/>
                  </a:moveTo>
                  <a:lnTo>
                    <a:pt x="0" y="445770"/>
                  </a:lnTo>
                  <a:lnTo>
                    <a:pt x="105634" y="80010"/>
                  </a:lnTo>
                  <a:close/>
                </a:path>
              </a:pathLst>
            </a:custGeom>
            <a:solidFill>
              <a:schemeClr val="dk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20" name="Google Shape;1720;p27"/>
            <p:cNvSpPr/>
            <p:nvPr/>
          </p:nvSpPr>
          <p:spPr>
            <a:xfrm rot="10800000">
              <a:off x="350304" y="4374911"/>
              <a:ext cx="1167738" cy="1027692"/>
            </a:xfrm>
            <a:custGeom>
              <a:rect b="b" l="l" r="r" t="t"/>
              <a:pathLst>
                <a:path extrusionOk="0" h="677227" w="644269">
                  <a:moveTo>
                    <a:pt x="441567" y="294322"/>
                  </a:moveTo>
                  <a:lnTo>
                    <a:pt x="644269" y="677227"/>
                  </a:lnTo>
                  <a:lnTo>
                    <a:pt x="0" y="0"/>
                  </a:lnTo>
                  <a:close/>
                </a:path>
              </a:pathLst>
            </a:custGeom>
            <a:solidFill>
              <a:schemeClr val="dk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21" name="Google Shape;1721;p27"/>
            <p:cNvSpPr/>
            <p:nvPr/>
          </p:nvSpPr>
          <p:spPr>
            <a:xfrm rot="10800000">
              <a:off x="2271849" y="4726207"/>
              <a:ext cx="510561" cy="586840"/>
            </a:xfrm>
            <a:custGeom>
              <a:rect b="b" l="l" r="r" t="t"/>
              <a:pathLst>
                <a:path extrusionOk="0" h="386715" w="281689">
                  <a:moveTo>
                    <a:pt x="281689" y="386715"/>
                  </a:moveTo>
                  <a:lnTo>
                    <a:pt x="0" y="327660"/>
                  </a:lnTo>
                  <a:lnTo>
                    <a:pt x="124667" y="0"/>
                  </a:lnTo>
                  <a:close/>
                </a:path>
              </a:pathLst>
            </a:custGeom>
            <a:solidFill>
              <a:schemeClr val="dk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22" name="Google Shape;1722;p27"/>
            <p:cNvSpPr/>
            <p:nvPr/>
          </p:nvSpPr>
          <p:spPr>
            <a:xfrm rot="10800000">
              <a:off x="1518066" y="4726147"/>
              <a:ext cx="753768" cy="676456"/>
            </a:xfrm>
            <a:custGeom>
              <a:rect b="b" l="l" r="r" t="t"/>
              <a:pathLst>
                <a:path extrusionOk="0" h="445770" w="415872">
                  <a:moveTo>
                    <a:pt x="415872" y="0"/>
                  </a:moveTo>
                  <a:lnTo>
                    <a:pt x="374952" y="345758"/>
                  </a:lnTo>
                  <a:lnTo>
                    <a:pt x="0" y="445770"/>
                  </a:lnTo>
                  <a:close/>
                </a:path>
              </a:pathLst>
            </a:custGeom>
            <a:solidFill>
              <a:schemeClr val="dk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23" name="Google Shape;1723;p27"/>
            <p:cNvSpPr/>
            <p:nvPr/>
          </p:nvSpPr>
          <p:spPr>
            <a:xfrm rot="10800000">
              <a:off x="350306" y="4374911"/>
              <a:ext cx="1241907" cy="1027692"/>
            </a:xfrm>
            <a:custGeom>
              <a:rect b="b" l="l" r="r" t="t"/>
              <a:pathLst>
                <a:path extrusionOk="0" h="677227" w="685190">
                  <a:moveTo>
                    <a:pt x="685190" y="677227"/>
                  </a:moveTo>
                  <a:lnTo>
                    <a:pt x="0" y="345758"/>
                  </a:lnTo>
                  <a:lnTo>
                    <a:pt x="40921" y="0"/>
                  </a:lnTo>
                  <a:close/>
                </a:path>
              </a:pathLst>
            </a:custGeom>
            <a:solidFill>
              <a:schemeClr val="dk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24" name="Google Shape;1724;p27"/>
            <p:cNvSpPr/>
            <p:nvPr/>
          </p:nvSpPr>
          <p:spPr>
            <a:xfrm rot="10800000">
              <a:off x="2535299" y="5295314"/>
              <a:ext cx="42297" cy="35444"/>
            </a:xfrm>
            <a:custGeom>
              <a:rect b="b" l="l" r="r" t="t"/>
              <a:pathLst>
                <a:path extrusionOk="0" h="23357" w="23336">
                  <a:moveTo>
                    <a:pt x="20233" y="3106"/>
                  </a:moveTo>
                  <a:cubicBezTo>
                    <a:pt x="29750" y="15489"/>
                    <a:pt x="15475" y="29776"/>
                    <a:pt x="3104" y="20251"/>
                  </a:cubicBezTo>
                  <a:cubicBezTo>
                    <a:pt x="-6413" y="7869"/>
                    <a:pt x="7862" y="-6419"/>
                    <a:pt x="20233" y="3106"/>
                  </a:cubicBezTo>
                  <a:close/>
                </a:path>
              </a:pathLst>
            </a:custGeom>
            <a:solidFill>
              <a:schemeClr val="dk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25" name="Google Shape;1725;p27"/>
            <p:cNvSpPr/>
            <p:nvPr/>
          </p:nvSpPr>
          <p:spPr>
            <a:xfrm rot="10800000">
              <a:off x="2759988" y="4794469"/>
              <a:ext cx="41396" cy="34689"/>
            </a:xfrm>
            <a:custGeom>
              <a:rect b="b" l="l" r="r" t="t"/>
              <a:pathLst>
                <a:path extrusionOk="0" h="22859" w="22839">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26" name="Google Shape;1726;p27"/>
            <p:cNvSpPr/>
            <p:nvPr/>
          </p:nvSpPr>
          <p:spPr>
            <a:xfrm rot="10800000">
              <a:off x="2249412" y="4704913"/>
              <a:ext cx="41396" cy="34689"/>
            </a:xfrm>
            <a:custGeom>
              <a:rect b="b" l="l" r="r" t="t"/>
              <a:pathLst>
                <a:path extrusionOk="0" h="22859" w="22839">
                  <a:moveTo>
                    <a:pt x="22840" y="11430"/>
                  </a:moveTo>
                  <a:cubicBezTo>
                    <a:pt x="22840" y="17742"/>
                    <a:pt x="17727" y="22860"/>
                    <a:pt x="11420" y="22860"/>
                  </a:cubicBezTo>
                  <a:cubicBezTo>
                    <a:pt x="5113" y="22860"/>
                    <a:pt x="0" y="17742"/>
                    <a:pt x="0" y="11430"/>
                  </a:cubicBezTo>
                  <a:cubicBezTo>
                    <a:pt x="0" y="5117"/>
                    <a:pt x="5113" y="0"/>
                    <a:pt x="11420" y="0"/>
                  </a:cubicBezTo>
                  <a:cubicBezTo>
                    <a:pt x="17727" y="0"/>
                    <a:pt x="22840" y="5117"/>
                    <a:pt x="22840" y="1143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27" name="Google Shape;1727;p27"/>
            <p:cNvSpPr/>
            <p:nvPr/>
          </p:nvSpPr>
          <p:spPr>
            <a:xfrm rot="10800000">
              <a:off x="2064845" y="5265358"/>
              <a:ext cx="41396" cy="34689"/>
            </a:xfrm>
            <a:custGeom>
              <a:rect b="b" l="l" r="r" t="t"/>
              <a:pathLst>
                <a:path extrusionOk="0" h="22859" w="22839">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dk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28" name="Google Shape;1728;p27"/>
            <p:cNvSpPr/>
            <p:nvPr/>
          </p:nvSpPr>
          <p:spPr>
            <a:xfrm rot="10800000">
              <a:off x="1498532" y="5380417"/>
              <a:ext cx="42469" cy="35682"/>
            </a:xfrm>
            <a:custGeom>
              <a:rect b="b" l="l" r="r" t="t"/>
              <a:pathLst>
                <a:path extrusionOk="0" h="23514" w="23431">
                  <a:moveTo>
                    <a:pt x="23135" y="9852"/>
                  </a:moveTo>
                  <a:cubicBezTo>
                    <a:pt x="25039" y="18425"/>
                    <a:pt x="17425" y="25092"/>
                    <a:pt x="9812" y="23187"/>
                  </a:cubicBezTo>
                  <a:cubicBezTo>
                    <a:pt x="5054" y="22235"/>
                    <a:pt x="1247" y="18425"/>
                    <a:pt x="296" y="13662"/>
                  </a:cubicBezTo>
                  <a:cubicBezTo>
                    <a:pt x="-1608" y="5090"/>
                    <a:pt x="6006" y="-1578"/>
                    <a:pt x="13619" y="327"/>
                  </a:cubicBezTo>
                  <a:cubicBezTo>
                    <a:pt x="18377" y="1280"/>
                    <a:pt x="22184" y="5090"/>
                    <a:pt x="23135" y="9852"/>
                  </a:cubicBezTo>
                  <a:close/>
                </a:path>
              </a:pathLst>
            </a:custGeom>
            <a:solidFill>
              <a:schemeClr val="dk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29" name="Google Shape;1729;p27"/>
            <p:cNvSpPr/>
            <p:nvPr/>
          </p:nvSpPr>
          <p:spPr>
            <a:xfrm rot="10800000">
              <a:off x="1571517" y="4860913"/>
              <a:ext cx="41396" cy="34689"/>
            </a:xfrm>
            <a:custGeom>
              <a:rect b="b" l="l" r="r" t="t"/>
              <a:pathLst>
                <a:path extrusionOk="0" h="22859" w="22839">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30" name="Google Shape;1730;p27"/>
            <p:cNvSpPr/>
            <p:nvPr/>
          </p:nvSpPr>
          <p:spPr>
            <a:xfrm rot="10800000">
              <a:off x="696981" y="4938913"/>
              <a:ext cx="41396" cy="34689"/>
            </a:xfrm>
            <a:custGeom>
              <a:rect b="b" l="l" r="r" t="t"/>
              <a:pathLst>
                <a:path extrusionOk="0" h="22859" w="22839">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731" name="Google Shape;1731;p27"/>
          <p:cNvGrpSpPr/>
          <p:nvPr/>
        </p:nvGrpSpPr>
        <p:grpSpPr>
          <a:xfrm flipH="1" rot="10800000">
            <a:off x="6349801" y="4257300"/>
            <a:ext cx="2981249" cy="1266398"/>
            <a:chOff x="350304" y="4374911"/>
            <a:chExt cx="2451080" cy="1041189"/>
          </a:xfrm>
        </p:grpSpPr>
        <p:sp>
          <p:nvSpPr>
            <p:cNvPr id="1732" name="Google Shape;1732;p27"/>
            <p:cNvSpPr/>
            <p:nvPr/>
          </p:nvSpPr>
          <p:spPr>
            <a:xfrm rot="10800000">
              <a:off x="2080380" y="4726207"/>
              <a:ext cx="476064" cy="586840"/>
            </a:xfrm>
            <a:custGeom>
              <a:rect b="b" l="l" r="r" t="t"/>
              <a:pathLst>
                <a:path extrusionOk="0" h="386715" w="262656">
                  <a:moveTo>
                    <a:pt x="262656" y="20955"/>
                  </a:moveTo>
                  <a:lnTo>
                    <a:pt x="157023" y="386715"/>
                  </a:lnTo>
                  <a:lnTo>
                    <a:pt x="0" y="0"/>
                  </a:lnTo>
                  <a:close/>
                </a:path>
              </a:pathLst>
            </a:custGeom>
            <a:solidFill>
              <a:schemeClr val="dk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33" name="Google Shape;1733;p27"/>
            <p:cNvSpPr/>
            <p:nvPr/>
          </p:nvSpPr>
          <p:spPr>
            <a:xfrm rot="10800000">
              <a:off x="1518066" y="4726147"/>
              <a:ext cx="753768" cy="676456"/>
            </a:xfrm>
            <a:custGeom>
              <a:rect b="b" l="l" r="r" t="t"/>
              <a:pathLst>
                <a:path extrusionOk="0" h="445770" w="415872">
                  <a:moveTo>
                    <a:pt x="415872" y="0"/>
                  </a:moveTo>
                  <a:lnTo>
                    <a:pt x="0" y="445770"/>
                  </a:lnTo>
                  <a:lnTo>
                    <a:pt x="105634" y="80010"/>
                  </a:lnTo>
                  <a:close/>
                </a:path>
              </a:pathLst>
            </a:custGeom>
            <a:solidFill>
              <a:schemeClr val="dk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34" name="Google Shape;1734;p27"/>
            <p:cNvSpPr/>
            <p:nvPr/>
          </p:nvSpPr>
          <p:spPr>
            <a:xfrm rot="10800000">
              <a:off x="350304" y="4374911"/>
              <a:ext cx="1167738" cy="1027692"/>
            </a:xfrm>
            <a:custGeom>
              <a:rect b="b" l="l" r="r" t="t"/>
              <a:pathLst>
                <a:path extrusionOk="0" h="677227" w="644269">
                  <a:moveTo>
                    <a:pt x="441567" y="294322"/>
                  </a:moveTo>
                  <a:lnTo>
                    <a:pt x="644269" y="677227"/>
                  </a:lnTo>
                  <a:lnTo>
                    <a:pt x="0" y="0"/>
                  </a:lnTo>
                  <a:close/>
                </a:path>
              </a:pathLst>
            </a:custGeom>
            <a:solidFill>
              <a:schemeClr val="dk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35" name="Google Shape;1735;p27"/>
            <p:cNvSpPr/>
            <p:nvPr/>
          </p:nvSpPr>
          <p:spPr>
            <a:xfrm rot="10800000">
              <a:off x="2271849" y="4726207"/>
              <a:ext cx="510561" cy="586840"/>
            </a:xfrm>
            <a:custGeom>
              <a:rect b="b" l="l" r="r" t="t"/>
              <a:pathLst>
                <a:path extrusionOk="0" h="386715" w="281689">
                  <a:moveTo>
                    <a:pt x="281689" y="386715"/>
                  </a:moveTo>
                  <a:lnTo>
                    <a:pt x="0" y="327660"/>
                  </a:lnTo>
                  <a:lnTo>
                    <a:pt x="124667" y="0"/>
                  </a:lnTo>
                  <a:close/>
                </a:path>
              </a:pathLst>
            </a:custGeom>
            <a:solidFill>
              <a:schemeClr val="dk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36" name="Google Shape;1736;p27"/>
            <p:cNvSpPr/>
            <p:nvPr/>
          </p:nvSpPr>
          <p:spPr>
            <a:xfrm rot="10800000">
              <a:off x="1518066" y="4726147"/>
              <a:ext cx="753768" cy="676456"/>
            </a:xfrm>
            <a:custGeom>
              <a:rect b="b" l="l" r="r" t="t"/>
              <a:pathLst>
                <a:path extrusionOk="0" h="445770" w="415872">
                  <a:moveTo>
                    <a:pt x="415872" y="0"/>
                  </a:moveTo>
                  <a:lnTo>
                    <a:pt x="374952" y="345758"/>
                  </a:lnTo>
                  <a:lnTo>
                    <a:pt x="0" y="445770"/>
                  </a:lnTo>
                  <a:close/>
                </a:path>
              </a:pathLst>
            </a:custGeom>
            <a:solidFill>
              <a:schemeClr val="dk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37" name="Google Shape;1737;p27"/>
            <p:cNvSpPr/>
            <p:nvPr/>
          </p:nvSpPr>
          <p:spPr>
            <a:xfrm rot="10800000">
              <a:off x="350306" y="4374911"/>
              <a:ext cx="1241907" cy="1027692"/>
            </a:xfrm>
            <a:custGeom>
              <a:rect b="b" l="l" r="r" t="t"/>
              <a:pathLst>
                <a:path extrusionOk="0" h="677227" w="685190">
                  <a:moveTo>
                    <a:pt x="685190" y="677227"/>
                  </a:moveTo>
                  <a:lnTo>
                    <a:pt x="0" y="345758"/>
                  </a:lnTo>
                  <a:lnTo>
                    <a:pt x="40921" y="0"/>
                  </a:lnTo>
                  <a:close/>
                </a:path>
              </a:pathLst>
            </a:custGeom>
            <a:solidFill>
              <a:schemeClr val="dk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38" name="Google Shape;1738;p27"/>
            <p:cNvSpPr/>
            <p:nvPr/>
          </p:nvSpPr>
          <p:spPr>
            <a:xfrm rot="10800000">
              <a:off x="2535299" y="5295314"/>
              <a:ext cx="42297" cy="35444"/>
            </a:xfrm>
            <a:custGeom>
              <a:rect b="b" l="l" r="r" t="t"/>
              <a:pathLst>
                <a:path extrusionOk="0" h="23357" w="23336">
                  <a:moveTo>
                    <a:pt x="20233" y="3106"/>
                  </a:moveTo>
                  <a:cubicBezTo>
                    <a:pt x="29750" y="15489"/>
                    <a:pt x="15475" y="29776"/>
                    <a:pt x="3104" y="20251"/>
                  </a:cubicBezTo>
                  <a:cubicBezTo>
                    <a:pt x="-6413" y="7869"/>
                    <a:pt x="7862" y="-6419"/>
                    <a:pt x="20233" y="3106"/>
                  </a:cubicBezTo>
                  <a:close/>
                </a:path>
              </a:pathLst>
            </a:custGeom>
            <a:solidFill>
              <a:schemeClr val="dk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39" name="Google Shape;1739;p27"/>
            <p:cNvSpPr/>
            <p:nvPr/>
          </p:nvSpPr>
          <p:spPr>
            <a:xfrm rot="10800000">
              <a:off x="2759988" y="4794469"/>
              <a:ext cx="41396" cy="34689"/>
            </a:xfrm>
            <a:custGeom>
              <a:rect b="b" l="l" r="r" t="t"/>
              <a:pathLst>
                <a:path extrusionOk="0" h="22859" w="22839">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40" name="Google Shape;1740;p27"/>
            <p:cNvSpPr/>
            <p:nvPr/>
          </p:nvSpPr>
          <p:spPr>
            <a:xfrm rot="10800000">
              <a:off x="2249412" y="4704913"/>
              <a:ext cx="41396" cy="34689"/>
            </a:xfrm>
            <a:custGeom>
              <a:rect b="b" l="l" r="r" t="t"/>
              <a:pathLst>
                <a:path extrusionOk="0" h="22859" w="22839">
                  <a:moveTo>
                    <a:pt x="22840" y="11430"/>
                  </a:moveTo>
                  <a:cubicBezTo>
                    <a:pt x="22840" y="17742"/>
                    <a:pt x="17727" y="22860"/>
                    <a:pt x="11420" y="22860"/>
                  </a:cubicBezTo>
                  <a:cubicBezTo>
                    <a:pt x="5113" y="22860"/>
                    <a:pt x="0" y="17742"/>
                    <a:pt x="0" y="11430"/>
                  </a:cubicBezTo>
                  <a:cubicBezTo>
                    <a:pt x="0" y="5117"/>
                    <a:pt x="5113" y="0"/>
                    <a:pt x="11420" y="0"/>
                  </a:cubicBezTo>
                  <a:cubicBezTo>
                    <a:pt x="17727" y="0"/>
                    <a:pt x="22840" y="5117"/>
                    <a:pt x="22840" y="1143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41" name="Google Shape;1741;p27"/>
            <p:cNvSpPr/>
            <p:nvPr/>
          </p:nvSpPr>
          <p:spPr>
            <a:xfrm rot="10800000">
              <a:off x="2064845" y="5265358"/>
              <a:ext cx="41396" cy="34689"/>
            </a:xfrm>
            <a:custGeom>
              <a:rect b="b" l="l" r="r" t="t"/>
              <a:pathLst>
                <a:path extrusionOk="0" h="22859" w="22839">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dk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42" name="Google Shape;1742;p27"/>
            <p:cNvSpPr/>
            <p:nvPr/>
          </p:nvSpPr>
          <p:spPr>
            <a:xfrm rot="10800000">
              <a:off x="1498532" y="5380417"/>
              <a:ext cx="42469" cy="35682"/>
            </a:xfrm>
            <a:custGeom>
              <a:rect b="b" l="l" r="r" t="t"/>
              <a:pathLst>
                <a:path extrusionOk="0" h="23514" w="23431">
                  <a:moveTo>
                    <a:pt x="23135" y="9852"/>
                  </a:moveTo>
                  <a:cubicBezTo>
                    <a:pt x="25039" y="18425"/>
                    <a:pt x="17425" y="25092"/>
                    <a:pt x="9812" y="23187"/>
                  </a:cubicBezTo>
                  <a:cubicBezTo>
                    <a:pt x="5054" y="22235"/>
                    <a:pt x="1247" y="18425"/>
                    <a:pt x="296" y="13662"/>
                  </a:cubicBezTo>
                  <a:cubicBezTo>
                    <a:pt x="-1608" y="5090"/>
                    <a:pt x="6006" y="-1578"/>
                    <a:pt x="13619" y="327"/>
                  </a:cubicBezTo>
                  <a:cubicBezTo>
                    <a:pt x="18377" y="1280"/>
                    <a:pt x="22184" y="5090"/>
                    <a:pt x="23135" y="9852"/>
                  </a:cubicBezTo>
                  <a:close/>
                </a:path>
              </a:pathLst>
            </a:custGeom>
            <a:solidFill>
              <a:schemeClr val="dk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43" name="Google Shape;1743;p27"/>
            <p:cNvSpPr/>
            <p:nvPr/>
          </p:nvSpPr>
          <p:spPr>
            <a:xfrm rot="10800000">
              <a:off x="1571517" y="4860913"/>
              <a:ext cx="41396" cy="34689"/>
            </a:xfrm>
            <a:custGeom>
              <a:rect b="b" l="l" r="r" t="t"/>
              <a:pathLst>
                <a:path extrusionOk="0" h="22859" w="22839">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44" name="Google Shape;1744;p27"/>
            <p:cNvSpPr/>
            <p:nvPr/>
          </p:nvSpPr>
          <p:spPr>
            <a:xfrm rot="10800000">
              <a:off x="696981" y="4938913"/>
              <a:ext cx="41396" cy="34689"/>
            </a:xfrm>
            <a:custGeom>
              <a:rect b="b" l="l" r="r" t="t"/>
              <a:pathLst>
                <a:path extrusionOk="0" h="22859" w="22839">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745" name="Google Shape;1745;p27"/>
          <p:cNvGrpSpPr/>
          <p:nvPr/>
        </p:nvGrpSpPr>
        <p:grpSpPr>
          <a:xfrm flipH="1">
            <a:off x="179259" y="4068253"/>
            <a:ext cx="466614" cy="615292"/>
            <a:chOff x="-2065687" y="1646185"/>
            <a:chExt cx="717426" cy="946021"/>
          </a:xfrm>
        </p:grpSpPr>
        <p:sp>
          <p:nvSpPr>
            <p:cNvPr id="1746" name="Google Shape;1746;p27"/>
            <p:cNvSpPr/>
            <p:nvPr/>
          </p:nvSpPr>
          <p:spPr>
            <a:xfrm>
              <a:off x="-2065687" y="1650487"/>
              <a:ext cx="610130" cy="769794"/>
            </a:xfrm>
            <a:custGeom>
              <a:rect b="b" l="l" r="r" t="t"/>
              <a:pathLst>
                <a:path extrusionOk="0" h="170497" w="135134">
                  <a:moveTo>
                    <a:pt x="130377" y="170497"/>
                  </a:moveTo>
                  <a:lnTo>
                    <a:pt x="0" y="104775"/>
                  </a:lnTo>
                  <a:lnTo>
                    <a:pt x="135135" y="0"/>
                  </a:lnTo>
                  <a:close/>
                </a:path>
              </a:pathLst>
            </a:custGeom>
            <a:solidFill>
              <a:schemeClr val="accent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47" name="Google Shape;1747;p27"/>
            <p:cNvSpPr/>
            <p:nvPr/>
          </p:nvSpPr>
          <p:spPr>
            <a:xfrm>
              <a:off x="-2065687" y="2123450"/>
              <a:ext cx="588648" cy="468756"/>
            </a:xfrm>
            <a:custGeom>
              <a:rect b="b" l="l" r="r" t="t"/>
              <a:pathLst>
                <a:path extrusionOk="0" h="103822" w="130376">
                  <a:moveTo>
                    <a:pt x="0" y="0"/>
                  </a:moveTo>
                  <a:lnTo>
                    <a:pt x="130377" y="65722"/>
                  </a:lnTo>
                  <a:lnTo>
                    <a:pt x="29501" y="103822"/>
                  </a:lnTo>
                  <a:close/>
                </a:path>
              </a:pathLst>
            </a:custGeom>
            <a:solidFill>
              <a:schemeClr val="lt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48" name="Google Shape;1748;p27"/>
            <p:cNvSpPr/>
            <p:nvPr/>
          </p:nvSpPr>
          <p:spPr>
            <a:xfrm>
              <a:off x="-1477160" y="1646185"/>
              <a:ext cx="128899" cy="774097"/>
            </a:xfrm>
            <a:custGeom>
              <a:rect b="b" l="l" r="r" t="t"/>
              <a:pathLst>
                <a:path extrusionOk="0" h="171450" w="28549">
                  <a:moveTo>
                    <a:pt x="28550" y="115253"/>
                  </a:moveTo>
                  <a:lnTo>
                    <a:pt x="0" y="171450"/>
                  </a:lnTo>
                  <a:lnTo>
                    <a:pt x="4758" y="0"/>
                  </a:lnTo>
                  <a:close/>
                </a:path>
              </a:pathLst>
            </a:custGeom>
            <a:solidFill>
              <a:schemeClr val="dk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49" name="Google Shape;1749;p27"/>
            <p:cNvSpPr/>
            <p:nvPr/>
          </p:nvSpPr>
          <p:spPr>
            <a:xfrm>
              <a:off x="-2065687" y="1646185"/>
              <a:ext cx="610130" cy="473059"/>
            </a:xfrm>
            <a:custGeom>
              <a:rect b="b" l="l" r="r" t="t"/>
              <a:pathLst>
                <a:path extrusionOk="0" h="104775" w="135134">
                  <a:moveTo>
                    <a:pt x="28550" y="48578"/>
                  </a:moveTo>
                  <a:lnTo>
                    <a:pt x="0" y="104775"/>
                  </a:lnTo>
                  <a:lnTo>
                    <a:pt x="135135" y="0"/>
                  </a:lnTo>
                  <a:close/>
                </a:path>
              </a:pathLst>
            </a:custGeom>
            <a:solidFill>
              <a:schemeClr val="dk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ive columns">
  <p:cSld name="CUSTOM_7_1">
    <p:spTree>
      <p:nvGrpSpPr>
        <p:cNvPr id="1750" name="Shape 1750"/>
        <p:cNvGrpSpPr/>
        <p:nvPr/>
      </p:nvGrpSpPr>
      <p:grpSpPr>
        <a:xfrm>
          <a:off x="0" y="0"/>
          <a:ext cx="0" cy="0"/>
          <a:chOff x="0" y="0"/>
          <a:chExt cx="0" cy="0"/>
        </a:xfrm>
      </p:grpSpPr>
      <p:grpSp>
        <p:nvGrpSpPr>
          <p:cNvPr id="1751" name="Google Shape;1751;p28"/>
          <p:cNvGrpSpPr/>
          <p:nvPr/>
        </p:nvGrpSpPr>
        <p:grpSpPr>
          <a:xfrm>
            <a:off x="-734" y="726338"/>
            <a:ext cx="9144316" cy="4094951"/>
            <a:chOff x="-734" y="726338"/>
            <a:chExt cx="9144316" cy="4094951"/>
          </a:xfrm>
        </p:grpSpPr>
        <p:grpSp>
          <p:nvGrpSpPr>
            <p:cNvPr id="1752" name="Google Shape;1752;p28"/>
            <p:cNvGrpSpPr/>
            <p:nvPr/>
          </p:nvGrpSpPr>
          <p:grpSpPr>
            <a:xfrm>
              <a:off x="-734" y="726338"/>
              <a:ext cx="9144013" cy="4094951"/>
              <a:chOff x="3542714" y="4065269"/>
              <a:chExt cx="2488573" cy="1114424"/>
            </a:xfrm>
          </p:grpSpPr>
          <p:sp>
            <p:nvSpPr>
              <p:cNvPr id="1753" name="Google Shape;1753;p28"/>
              <p:cNvSpPr/>
              <p:nvPr/>
            </p:nvSpPr>
            <p:spPr>
              <a:xfrm>
                <a:off x="3697833" y="4065269"/>
                <a:ext cx="983057" cy="432435"/>
              </a:xfrm>
              <a:custGeom>
                <a:rect b="b" l="l" r="r" t="t"/>
                <a:pathLst>
                  <a:path extrusionOk="0" h="432435" w="983057">
                    <a:moveTo>
                      <a:pt x="235058" y="0"/>
                    </a:moveTo>
                    <a:lnTo>
                      <a:pt x="0" y="432435"/>
                    </a:lnTo>
                    <a:lnTo>
                      <a:pt x="717547" y="335280"/>
                    </a:lnTo>
                    <a:lnTo>
                      <a:pt x="983058" y="48578"/>
                    </a:lnTo>
                    <a:close/>
                  </a:path>
                </a:pathLst>
              </a:custGeom>
              <a:noFill/>
              <a:ln cap="rnd"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54" name="Google Shape;1754;p28"/>
              <p:cNvSpPr/>
              <p:nvPr/>
            </p:nvSpPr>
            <p:spPr>
              <a:xfrm>
                <a:off x="4415380" y="4113847"/>
                <a:ext cx="551007" cy="728662"/>
              </a:xfrm>
              <a:custGeom>
                <a:rect b="b" l="l" r="r" t="t"/>
                <a:pathLst>
                  <a:path extrusionOk="0" h="728662" w="551007">
                    <a:moveTo>
                      <a:pt x="211267" y="728663"/>
                    </a:moveTo>
                    <a:lnTo>
                      <a:pt x="551007" y="220028"/>
                    </a:lnTo>
                    <a:lnTo>
                      <a:pt x="265511" y="0"/>
                    </a:lnTo>
                    <a:lnTo>
                      <a:pt x="0" y="286703"/>
                    </a:lnTo>
                    <a:close/>
                  </a:path>
                </a:pathLst>
              </a:custGeom>
              <a:noFill/>
              <a:ln cap="rnd"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55" name="Google Shape;1755;p28"/>
              <p:cNvSpPr/>
              <p:nvPr/>
            </p:nvSpPr>
            <p:spPr>
              <a:xfrm>
                <a:off x="4626647" y="4223384"/>
                <a:ext cx="717546" cy="619125"/>
              </a:xfrm>
              <a:custGeom>
                <a:rect b="b" l="l" r="r" t="t"/>
                <a:pathLst>
                  <a:path extrusionOk="0" h="619125" w="717546">
                    <a:moveTo>
                      <a:pt x="0" y="619125"/>
                    </a:moveTo>
                    <a:lnTo>
                      <a:pt x="717547" y="267653"/>
                    </a:lnTo>
                    <a:lnTo>
                      <a:pt x="630946" y="0"/>
                    </a:lnTo>
                    <a:lnTo>
                      <a:pt x="339740" y="110490"/>
                    </a:lnTo>
                    <a:close/>
                  </a:path>
                </a:pathLst>
              </a:custGeom>
              <a:noFill/>
              <a:ln cap="rnd"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56" name="Google Shape;1756;p28"/>
              <p:cNvSpPr/>
              <p:nvPr/>
            </p:nvSpPr>
            <p:spPr>
              <a:xfrm>
                <a:off x="5257593" y="4223384"/>
                <a:ext cx="524361" cy="525780"/>
              </a:xfrm>
              <a:custGeom>
                <a:rect b="b" l="l" r="r" t="t"/>
                <a:pathLst>
                  <a:path extrusionOk="0" h="525780" w="524361">
                    <a:moveTo>
                      <a:pt x="86601" y="267653"/>
                    </a:moveTo>
                    <a:lnTo>
                      <a:pt x="524361" y="525780"/>
                    </a:lnTo>
                    <a:lnTo>
                      <a:pt x="428244" y="33338"/>
                    </a:lnTo>
                    <a:lnTo>
                      <a:pt x="0" y="0"/>
                    </a:lnTo>
                    <a:close/>
                  </a:path>
                </a:pathLst>
              </a:custGeom>
              <a:noFill/>
              <a:ln cap="rnd"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57" name="Google Shape;1757;p28"/>
              <p:cNvSpPr/>
              <p:nvPr/>
            </p:nvSpPr>
            <p:spPr>
              <a:xfrm>
                <a:off x="3542714" y="4065269"/>
                <a:ext cx="390177" cy="512445"/>
              </a:xfrm>
              <a:custGeom>
                <a:rect b="b" l="l" r="r" t="t"/>
                <a:pathLst>
                  <a:path extrusionOk="0" h="512445" w="390177">
                    <a:moveTo>
                      <a:pt x="155120" y="432435"/>
                    </a:moveTo>
                    <a:lnTo>
                      <a:pt x="0" y="512445"/>
                    </a:lnTo>
                    <a:lnTo>
                      <a:pt x="0" y="33338"/>
                    </a:lnTo>
                    <a:lnTo>
                      <a:pt x="390178" y="0"/>
                    </a:lnTo>
                    <a:close/>
                  </a:path>
                </a:pathLst>
              </a:custGeom>
              <a:noFill/>
              <a:ln cap="rnd"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58" name="Google Shape;1758;p28"/>
              <p:cNvSpPr/>
              <p:nvPr/>
            </p:nvSpPr>
            <p:spPr>
              <a:xfrm>
                <a:off x="5685837" y="4114800"/>
                <a:ext cx="345450" cy="634365"/>
              </a:xfrm>
              <a:custGeom>
                <a:rect b="b" l="l" r="r" t="t"/>
                <a:pathLst>
                  <a:path extrusionOk="0" h="634365" w="345450">
                    <a:moveTo>
                      <a:pt x="345450" y="460057"/>
                    </a:moveTo>
                    <a:lnTo>
                      <a:pt x="96117" y="634365"/>
                    </a:lnTo>
                    <a:lnTo>
                      <a:pt x="0" y="141922"/>
                    </a:lnTo>
                    <a:lnTo>
                      <a:pt x="345450" y="0"/>
                    </a:lnTo>
                    <a:close/>
                  </a:path>
                </a:pathLst>
              </a:custGeom>
              <a:noFill/>
              <a:ln cap="rnd"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59" name="Google Shape;1759;p28"/>
              <p:cNvSpPr/>
              <p:nvPr/>
            </p:nvSpPr>
            <p:spPr>
              <a:xfrm>
                <a:off x="4956870" y="4328160"/>
                <a:ext cx="13323" cy="13334"/>
              </a:xfrm>
              <a:custGeom>
                <a:rect b="b" l="l" r="r" t="t"/>
                <a:pathLst>
                  <a:path extrusionOk="0" h="13334" w="13323">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60" name="Google Shape;1760;p28"/>
              <p:cNvSpPr/>
              <p:nvPr/>
            </p:nvSpPr>
            <p:spPr>
              <a:xfrm>
                <a:off x="5775292" y="4742497"/>
                <a:ext cx="13323" cy="13334"/>
              </a:xfrm>
              <a:custGeom>
                <a:rect b="b" l="l" r="r" t="t"/>
                <a:pathLst>
                  <a:path extrusionOk="0" h="13334" w="13323">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61" name="Google Shape;1761;p28"/>
              <p:cNvSpPr/>
              <p:nvPr/>
            </p:nvSpPr>
            <p:spPr>
              <a:xfrm>
                <a:off x="5337532" y="4484370"/>
                <a:ext cx="13323" cy="13334"/>
              </a:xfrm>
              <a:custGeom>
                <a:rect b="b" l="l" r="r" t="t"/>
                <a:pathLst>
                  <a:path extrusionOk="0" h="13334" w="13323">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62" name="Google Shape;1762;p28"/>
              <p:cNvSpPr/>
              <p:nvPr/>
            </p:nvSpPr>
            <p:spPr>
              <a:xfrm>
                <a:off x="4618082" y="4835842"/>
                <a:ext cx="13323" cy="13334"/>
              </a:xfrm>
              <a:custGeom>
                <a:rect b="b" l="l" r="r" t="t"/>
                <a:pathLst>
                  <a:path extrusionOk="0" h="13334" w="13323">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63" name="Google Shape;1763;p28"/>
              <p:cNvSpPr/>
              <p:nvPr/>
            </p:nvSpPr>
            <p:spPr>
              <a:xfrm>
                <a:off x="4408718" y="4393882"/>
                <a:ext cx="13323" cy="13334"/>
              </a:xfrm>
              <a:custGeom>
                <a:rect b="b" l="l" r="r" t="t"/>
                <a:pathLst>
                  <a:path extrusionOk="0" h="13334" w="13323">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64" name="Google Shape;1764;p28"/>
              <p:cNvSpPr/>
              <p:nvPr/>
            </p:nvSpPr>
            <p:spPr>
              <a:xfrm>
                <a:off x="3691172" y="4493895"/>
                <a:ext cx="13323" cy="13334"/>
              </a:xfrm>
              <a:custGeom>
                <a:rect b="b" l="l" r="r" t="t"/>
                <a:pathLst>
                  <a:path extrusionOk="0" h="13334" w="13323">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65" name="Google Shape;1765;p28"/>
              <p:cNvSpPr/>
              <p:nvPr/>
            </p:nvSpPr>
            <p:spPr>
              <a:xfrm>
                <a:off x="4868367" y="4566284"/>
                <a:ext cx="926910" cy="453390"/>
              </a:xfrm>
              <a:custGeom>
                <a:rect b="b" l="l" r="r" t="t"/>
                <a:pathLst>
                  <a:path extrusionOk="0" h="453390" w="926910">
                    <a:moveTo>
                      <a:pt x="651883" y="405765"/>
                    </a:moveTo>
                    <a:lnTo>
                      <a:pt x="926910" y="0"/>
                    </a:lnTo>
                    <a:lnTo>
                      <a:pt x="414921" y="184785"/>
                    </a:lnTo>
                    <a:lnTo>
                      <a:pt x="0" y="453390"/>
                    </a:lnTo>
                    <a:close/>
                  </a:path>
                </a:pathLst>
              </a:custGeom>
              <a:noFill/>
              <a:ln cap="rnd"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66" name="Google Shape;1766;p28"/>
              <p:cNvSpPr/>
              <p:nvPr/>
            </p:nvSpPr>
            <p:spPr>
              <a:xfrm>
                <a:off x="4688504" y="4451032"/>
                <a:ext cx="594783" cy="568642"/>
              </a:xfrm>
              <a:custGeom>
                <a:rect b="b" l="l" r="r" t="t"/>
                <a:pathLst>
                  <a:path extrusionOk="0" h="568642" w="594783">
                    <a:moveTo>
                      <a:pt x="258850" y="0"/>
                    </a:moveTo>
                    <a:lnTo>
                      <a:pt x="0" y="425768"/>
                    </a:lnTo>
                    <a:lnTo>
                      <a:pt x="179862" y="568643"/>
                    </a:lnTo>
                    <a:lnTo>
                      <a:pt x="594783" y="300038"/>
                    </a:lnTo>
                    <a:close/>
                  </a:path>
                </a:pathLst>
              </a:custGeom>
              <a:noFill/>
              <a:ln cap="rnd"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67" name="Google Shape;1767;p28"/>
              <p:cNvSpPr/>
              <p:nvPr/>
            </p:nvSpPr>
            <p:spPr>
              <a:xfrm>
                <a:off x="3939553" y="4679632"/>
                <a:ext cx="543394" cy="220980"/>
              </a:xfrm>
              <a:custGeom>
                <a:rect b="b" l="l" r="r" t="t"/>
                <a:pathLst>
                  <a:path extrusionOk="0" h="220980" w="543394">
                    <a:moveTo>
                      <a:pt x="271221" y="0"/>
                    </a:moveTo>
                    <a:lnTo>
                      <a:pt x="42824" y="53340"/>
                    </a:lnTo>
                    <a:lnTo>
                      <a:pt x="0" y="216218"/>
                    </a:lnTo>
                    <a:lnTo>
                      <a:pt x="543394" y="220980"/>
                    </a:lnTo>
                    <a:close/>
                  </a:path>
                </a:pathLst>
              </a:custGeom>
              <a:noFill/>
              <a:ln cap="rnd"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68" name="Google Shape;1768;p28"/>
              <p:cNvSpPr/>
              <p:nvPr/>
            </p:nvSpPr>
            <p:spPr>
              <a:xfrm>
                <a:off x="3542714" y="4718684"/>
                <a:ext cx="439663" cy="461009"/>
              </a:xfrm>
              <a:custGeom>
                <a:rect b="b" l="l" r="r" t="t"/>
                <a:pathLst>
                  <a:path extrusionOk="0" h="461009" w="439663">
                    <a:moveTo>
                      <a:pt x="0" y="0"/>
                    </a:moveTo>
                    <a:lnTo>
                      <a:pt x="439664" y="14288"/>
                    </a:lnTo>
                    <a:lnTo>
                      <a:pt x="396839" y="177165"/>
                    </a:lnTo>
                    <a:lnTo>
                      <a:pt x="0" y="461010"/>
                    </a:lnTo>
                    <a:close/>
                  </a:path>
                </a:pathLst>
              </a:custGeom>
              <a:noFill/>
              <a:ln cap="rnd"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69" name="Google Shape;1769;p28"/>
              <p:cNvSpPr/>
              <p:nvPr/>
            </p:nvSpPr>
            <p:spPr>
              <a:xfrm>
                <a:off x="4476286" y="4893945"/>
                <a:ext cx="13323" cy="13334"/>
              </a:xfrm>
              <a:custGeom>
                <a:rect b="b" l="l" r="r" t="t"/>
                <a:pathLst>
                  <a:path extrusionOk="0" h="13334" w="13323">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70" name="Google Shape;1770;p28"/>
              <p:cNvSpPr/>
              <p:nvPr/>
            </p:nvSpPr>
            <p:spPr>
              <a:xfrm>
                <a:off x="4683746" y="4869180"/>
                <a:ext cx="13323" cy="13334"/>
              </a:xfrm>
              <a:custGeom>
                <a:rect b="b" l="l" r="r" t="t"/>
                <a:pathLst>
                  <a:path extrusionOk="0" h="13334" w="13323">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71" name="Google Shape;1771;p28"/>
              <p:cNvSpPr/>
              <p:nvPr/>
            </p:nvSpPr>
            <p:spPr>
              <a:xfrm>
                <a:off x="3932891" y="4889182"/>
                <a:ext cx="13323" cy="13334"/>
              </a:xfrm>
              <a:custGeom>
                <a:rect b="b" l="l" r="r" t="t"/>
                <a:pathLst>
                  <a:path extrusionOk="0" h="13334" w="13323">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72" name="Google Shape;1772;p28"/>
              <p:cNvSpPr/>
              <p:nvPr/>
            </p:nvSpPr>
            <p:spPr>
              <a:xfrm>
                <a:off x="3975716" y="4726305"/>
                <a:ext cx="13323" cy="13334"/>
              </a:xfrm>
              <a:custGeom>
                <a:rect b="b" l="l" r="r" t="t"/>
                <a:pathLst>
                  <a:path extrusionOk="0" h="13334" w="13323">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73" name="Google Shape;1773;p28"/>
              <p:cNvSpPr/>
              <p:nvPr/>
            </p:nvSpPr>
            <p:spPr>
              <a:xfrm>
                <a:off x="4204113" y="4672965"/>
                <a:ext cx="13323" cy="13334"/>
              </a:xfrm>
              <a:custGeom>
                <a:rect b="b" l="l" r="r" t="t"/>
                <a:pathLst>
                  <a:path extrusionOk="0" h="13334" w="13323">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74" name="Google Shape;1774;p28"/>
              <p:cNvSpPr/>
              <p:nvPr/>
            </p:nvSpPr>
            <p:spPr>
              <a:xfrm>
                <a:off x="4941644" y="4445317"/>
                <a:ext cx="13323" cy="13334"/>
              </a:xfrm>
              <a:custGeom>
                <a:rect b="b" l="l" r="r" t="t"/>
                <a:pathLst>
                  <a:path extrusionOk="0" h="13334" w="13323">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75" name="Google Shape;1775;p28"/>
              <p:cNvSpPr/>
              <p:nvPr/>
            </p:nvSpPr>
            <p:spPr>
              <a:xfrm>
                <a:off x="5276626" y="4744402"/>
                <a:ext cx="13323" cy="13334"/>
              </a:xfrm>
              <a:custGeom>
                <a:rect b="b" l="l" r="r" t="t"/>
                <a:pathLst>
                  <a:path extrusionOk="0" h="13334" w="13323">
                    <a:moveTo>
                      <a:pt x="13323" y="6667"/>
                    </a:moveTo>
                    <a:cubicBezTo>
                      <a:pt x="13323" y="10350"/>
                      <a:pt x="10340" y="13335"/>
                      <a:pt x="6661" y="13335"/>
                    </a:cubicBezTo>
                    <a:cubicBezTo>
                      <a:pt x="2982" y="13335"/>
                      <a:pt x="0" y="10350"/>
                      <a:pt x="0" y="6667"/>
                    </a:cubicBezTo>
                    <a:cubicBezTo>
                      <a:pt x="0" y="2985"/>
                      <a:pt x="2982" y="0"/>
                      <a:pt x="6661" y="0"/>
                    </a:cubicBezTo>
                    <a:cubicBezTo>
                      <a:pt x="10340" y="0"/>
                      <a:pt x="13323" y="2985"/>
                      <a:pt x="13323" y="6667"/>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76" name="Google Shape;1776;p28"/>
              <p:cNvSpPr/>
              <p:nvPr/>
            </p:nvSpPr>
            <p:spPr>
              <a:xfrm>
                <a:off x="5788615" y="4556760"/>
                <a:ext cx="13323" cy="13334"/>
              </a:xfrm>
              <a:custGeom>
                <a:rect b="b" l="l" r="r" t="t"/>
                <a:pathLst>
                  <a:path extrusionOk="0" h="13334" w="13323">
                    <a:moveTo>
                      <a:pt x="13323" y="6668"/>
                    </a:moveTo>
                    <a:cubicBezTo>
                      <a:pt x="13323" y="10350"/>
                      <a:pt x="10341" y="13335"/>
                      <a:pt x="6662" y="13335"/>
                    </a:cubicBezTo>
                    <a:cubicBezTo>
                      <a:pt x="2982" y="13335"/>
                      <a:pt x="0" y="10350"/>
                      <a:pt x="0" y="6668"/>
                    </a:cubicBezTo>
                    <a:cubicBezTo>
                      <a:pt x="0" y="2985"/>
                      <a:pt x="2982" y="0"/>
                      <a:pt x="6662" y="0"/>
                    </a:cubicBezTo>
                    <a:cubicBezTo>
                      <a:pt x="10341" y="0"/>
                      <a:pt x="13323" y="2985"/>
                      <a:pt x="13323" y="6668"/>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77" name="Google Shape;1777;p28"/>
              <p:cNvSpPr/>
              <p:nvPr/>
            </p:nvSpPr>
            <p:spPr>
              <a:xfrm>
                <a:off x="5513588" y="4966335"/>
                <a:ext cx="13323" cy="13334"/>
              </a:xfrm>
              <a:custGeom>
                <a:rect b="b" l="l" r="r" t="t"/>
                <a:pathLst>
                  <a:path extrusionOk="0" h="13334" w="13323">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78" name="Google Shape;1778;p28"/>
              <p:cNvSpPr/>
              <p:nvPr/>
            </p:nvSpPr>
            <p:spPr>
              <a:xfrm>
                <a:off x="4861705" y="5013007"/>
                <a:ext cx="13323" cy="13334"/>
              </a:xfrm>
              <a:custGeom>
                <a:rect b="b" l="l" r="r" t="t"/>
                <a:pathLst>
                  <a:path extrusionOk="0" h="13334" w="13323">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779" name="Google Shape;1779;p28"/>
            <p:cNvSpPr/>
            <p:nvPr/>
          </p:nvSpPr>
          <p:spPr>
            <a:xfrm>
              <a:off x="2453985" y="2143824"/>
              <a:ext cx="2706928" cy="1652207"/>
            </a:xfrm>
            <a:custGeom>
              <a:rect b="b" l="l" r="r" t="t"/>
              <a:pathLst>
                <a:path extrusionOk="0" h="449580" w="736579">
                  <a:moveTo>
                    <a:pt x="736580" y="0"/>
                  </a:moveTo>
                  <a:lnTo>
                    <a:pt x="0" y="228600"/>
                  </a:lnTo>
                  <a:lnTo>
                    <a:pt x="272173" y="449580"/>
                  </a:lnTo>
                  <a:lnTo>
                    <a:pt x="477730" y="425768"/>
                  </a:lnTo>
                  <a:close/>
                </a:path>
              </a:pathLst>
            </a:custGeom>
            <a:noFill/>
            <a:ln cap="rnd"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80" name="Google Shape;1780;p28"/>
            <p:cNvSpPr/>
            <p:nvPr/>
          </p:nvSpPr>
          <p:spPr>
            <a:xfrm>
              <a:off x="7265520" y="2567318"/>
              <a:ext cx="1878061" cy="1778222"/>
            </a:xfrm>
            <a:custGeom>
              <a:rect b="b" l="l" r="r" t="t"/>
              <a:pathLst>
                <a:path extrusionOk="0" h="483870" w="511037">
                  <a:moveTo>
                    <a:pt x="275028" y="0"/>
                  </a:moveTo>
                  <a:lnTo>
                    <a:pt x="511038" y="150495"/>
                  </a:lnTo>
                  <a:lnTo>
                    <a:pt x="511038" y="483870"/>
                  </a:lnTo>
                  <a:lnTo>
                    <a:pt x="0" y="405765"/>
                  </a:lnTo>
                  <a:close/>
                </a:path>
              </a:pathLst>
            </a:custGeom>
            <a:noFill/>
            <a:ln cap="rnd"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781" name="Google Shape;1781;p28"/>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782" name="Google Shape;1782;p28"/>
          <p:cNvSpPr txBox="1"/>
          <p:nvPr>
            <p:ph idx="1" type="subTitle"/>
          </p:nvPr>
        </p:nvSpPr>
        <p:spPr>
          <a:xfrm>
            <a:off x="720051" y="2066028"/>
            <a:ext cx="2208600" cy="635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783" name="Google Shape;1783;p28"/>
          <p:cNvSpPr txBox="1"/>
          <p:nvPr>
            <p:ph idx="2" type="subTitle"/>
          </p:nvPr>
        </p:nvSpPr>
        <p:spPr>
          <a:xfrm>
            <a:off x="3467700" y="2066028"/>
            <a:ext cx="2208600" cy="635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784" name="Google Shape;1784;p28"/>
          <p:cNvSpPr txBox="1"/>
          <p:nvPr>
            <p:ph idx="3" type="subTitle"/>
          </p:nvPr>
        </p:nvSpPr>
        <p:spPr>
          <a:xfrm>
            <a:off x="2093875" y="3397492"/>
            <a:ext cx="2208600" cy="635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785" name="Google Shape;1785;p28"/>
          <p:cNvSpPr txBox="1"/>
          <p:nvPr>
            <p:ph idx="4" type="subTitle"/>
          </p:nvPr>
        </p:nvSpPr>
        <p:spPr>
          <a:xfrm>
            <a:off x="4841525" y="3397492"/>
            <a:ext cx="2208600" cy="635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786" name="Google Shape;1786;p28"/>
          <p:cNvSpPr txBox="1"/>
          <p:nvPr>
            <p:ph idx="5" type="subTitle"/>
          </p:nvPr>
        </p:nvSpPr>
        <p:spPr>
          <a:xfrm>
            <a:off x="6215349" y="2066028"/>
            <a:ext cx="2208600" cy="635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787" name="Google Shape;1787;p28"/>
          <p:cNvSpPr txBox="1"/>
          <p:nvPr>
            <p:ph idx="6" type="subTitle"/>
          </p:nvPr>
        </p:nvSpPr>
        <p:spPr>
          <a:xfrm>
            <a:off x="721052" y="1678058"/>
            <a:ext cx="2206800" cy="49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DM Sans"/>
              <a:buNone/>
              <a:defRPr sz="2100">
                <a:latin typeface="Changa Medium"/>
                <a:ea typeface="Changa Medium"/>
                <a:cs typeface="Changa Medium"/>
                <a:sym typeface="Changa Medium"/>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1788" name="Google Shape;1788;p28"/>
          <p:cNvSpPr txBox="1"/>
          <p:nvPr>
            <p:ph idx="7" type="subTitle"/>
          </p:nvPr>
        </p:nvSpPr>
        <p:spPr>
          <a:xfrm>
            <a:off x="3468701" y="1678058"/>
            <a:ext cx="2206800" cy="49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DM Sans"/>
              <a:buNone/>
              <a:defRPr sz="2100">
                <a:latin typeface="Changa Medium"/>
                <a:ea typeface="Changa Medium"/>
                <a:cs typeface="Changa Medium"/>
                <a:sym typeface="Changa Medium"/>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1789" name="Google Shape;1789;p28"/>
          <p:cNvSpPr txBox="1"/>
          <p:nvPr>
            <p:ph idx="8" type="subTitle"/>
          </p:nvPr>
        </p:nvSpPr>
        <p:spPr>
          <a:xfrm>
            <a:off x="6215350" y="1678058"/>
            <a:ext cx="2206800" cy="49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DM Sans"/>
              <a:buNone/>
              <a:defRPr sz="2100">
                <a:latin typeface="Changa Medium"/>
                <a:ea typeface="Changa Medium"/>
                <a:cs typeface="Changa Medium"/>
                <a:sym typeface="Changa Medium"/>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1790" name="Google Shape;1790;p28"/>
          <p:cNvSpPr txBox="1"/>
          <p:nvPr>
            <p:ph idx="9" type="subTitle"/>
          </p:nvPr>
        </p:nvSpPr>
        <p:spPr>
          <a:xfrm>
            <a:off x="2094876" y="3009498"/>
            <a:ext cx="2206800" cy="49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DM Sans"/>
              <a:buNone/>
              <a:defRPr sz="2100">
                <a:latin typeface="Changa Medium"/>
                <a:ea typeface="Changa Medium"/>
                <a:cs typeface="Changa Medium"/>
                <a:sym typeface="Changa Medium"/>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1791" name="Google Shape;1791;p28"/>
          <p:cNvSpPr txBox="1"/>
          <p:nvPr>
            <p:ph idx="13" type="subTitle"/>
          </p:nvPr>
        </p:nvSpPr>
        <p:spPr>
          <a:xfrm>
            <a:off x="4842526" y="3009498"/>
            <a:ext cx="2206800" cy="49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DM Sans"/>
              <a:buNone/>
              <a:defRPr sz="2100">
                <a:latin typeface="Changa Medium"/>
                <a:ea typeface="Changa Medium"/>
                <a:cs typeface="Changa Medium"/>
                <a:sym typeface="Changa Medium"/>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grpSp>
        <p:nvGrpSpPr>
          <p:cNvPr id="1792" name="Google Shape;1792;p28"/>
          <p:cNvGrpSpPr/>
          <p:nvPr/>
        </p:nvGrpSpPr>
        <p:grpSpPr>
          <a:xfrm rot="10800000">
            <a:off x="6349801" y="-669650"/>
            <a:ext cx="2981249" cy="1266398"/>
            <a:chOff x="350304" y="4374911"/>
            <a:chExt cx="2451080" cy="1041189"/>
          </a:xfrm>
        </p:grpSpPr>
        <p:sp>
          <p:nvSpPr>
            <p:cNvPr id="1793" name="Google Shape;1793;p28"/>
            <p:cNvSpPr/>
            <p:nvPr/>
          </p:nvSpPr>
          <p:spPr>
            <a:xfrm rot="10800000">
              <a:off x="2080380" y="4726207"/>
              <a:ext cx="476064" cy="586840"/>
            </a:xfrm>
            <a:custGeom>
              <a:rect b="b" l="l" r="r" t="t"/>
              <a:pathLst>
                <a:path extrusionOk="0" h="386715" w="262656">
                  <a:moveTo>
                    <a:pt x="262656" y="20955"/>
                  </a:moveTo>
                  <a:lnTo>
                    <a:pt x="157023" y="386715"/>
                  </a:lnTo>
                  <a:lnTo>
                    <a:pt x="0" y="0"/>
                  </a:lnTo>
                  <a:close/>
                </a:path>
              </a:pathLst>
            </a:custGeom>
            <a:solidFill>
              <a:schemeClr val="dk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94" name="Google Shape;1794;p28"/>
            <p:cNvSpPr/>
            <p:nvPr/>
          </p:nvSpPr>
          <p:spPr>
            <a:xfrm rot="10800000">
              <a:off x="1518066" y="4726147"/>
              <a:ext cx="753768" cy="676456"/>
            </a:xfrm>
            <a:custGeom>
              <a:rect b="b" l="l" r="r" t="t"/>
              <a:pathLst>
                <a:path extrusionOk="0" h="445770" w="415872">
                  <a:moveTo>
                    <a:pt x="415872" y="0"/>
                  </a:moveTo>
                  <a:lnTo>
                    <a:pt x="0" y="445770"/>
                  </a:lnTo>
                  <a:lnTo>
                    <a:pt x="105634" y="80010"/>
                  </a:lnTo>
                  <a:close/>
                </a:path>
              </a:pathLst>
            </a:custGeom>
            <a:solidFill>
              <a:schemeClr val="dk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95" name="Google Shape;1795;p28"/>
            <p:cNvSpPr/>
            <p:nvPr/>
          </p:nvSpPr>
          <p:spPr>
            <a:xfrm rot="10800000">
              <a:off x="350304" y="4374911"/>
              <a:ext cx="1167738" cy="1027692"/>
            </a:xfrm>
            <a:custGeom>
              <a:rect b="b" l="l" r="r" t="t"/>
              <a:pathLst>
                <a:path extrusionOk="0" h="677227" w="644269">
                  <a:moveTo>
                    <a:pt x="441567" y="294322"/>
                  </a:moveTo>
                  <a:lnTo>
                    <a:pt x="644269" y="677227"/>
                  </a:lnTo>
                  <a:lnTo>
                    <a:pt x="0" y="0"/>
                  </a:lnTo>
                  <a:close/>
                </a:path>
              </a:pathLst>
            </a:custGeom>
            <a:solidFill>
              <a:schemeClr val="dk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96" name="Google Shape;1796;p28"/>
            <p:cNvSpPr/>
            <p:nvPr/>
          </p:nvSpPr>
          <p:spPr>
            <a:xfrm rot="10800000">
              <a:off x="2271849" y="4726207"/>
              <a:ext cx="510561" cy="586840"/>
            </a:xfrm>
            <a:custGeom>
              <a:rect b="b" l="l" r="r" t="t"/>
              <a:pathLst>
                <a:path extrusionOk="0" h="386715" w="281689">
                  <a:moveTo>
                    <a:pt x="281689" y="386715"/>
                  </a:moveTo>
                  <a:lnTo>
                    <a:pt x="0" y="327660"/>
                  </a:lnTo>
                  <a:lnTo>
                    <a:pt x="124667" y="0"/>
                  </a:lnTo>
                  <a:close/>
                </a:path>
              </a:pathLst>
            </a:custGeom>
            <a:solidFill>
              <a:schemeClr val="dk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97" name="Google Shape;1797;p28"/>
            <p:cNvSpPr/>
            <p:nvPr/>
          </p:nvSpPr>
          <p:spPr>
            <a:xfrm rot="10800000">
              <a:off x="1518066" y="4726147"/>
              <a:ext cx="753768" cy="676456"/>
            </a:xfrm>
            <a:custGeom>
              <a:rect b="b" l="l" r="r" t="t"/>
              <a:pathLst>
                <a:path extrusionOk="0" h="445770" w="415872">
                  <a:moveTo>
                    <a:pt x="415872" y="0"/>
                  </a:moveTo>
                  <a:lnTo>
                    <a:pt x="374952" y="345758"/>
                  </a:lnTo>
                  <a:lnTo>
                    <a:pt x="0" y="445770"/>
                  </a:lnTo>
                  <a:close/>
                </a:path>
              </a:pathLst>
            </a:custGeom>
            <a:solidFill>
              <a:schemeClr val="dk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98" name="Google Shape;1798;p28"/>
            <p:cNvSpPr/>
            <p:nvPr/>
          </p:nvSpPr>
          <p:spPr>
            <a:xfrm rot="10800000">
              <a:off x="350306" y="4374911"/>
              <a:ext cx="1241907" cy="1027692"/>
            </a:xfrm>
            <a:custGeom>
              <a:rect b="b" l="l" r="r" t="t"/>
              <a:pathLst>
                <a:path extrusionOk="0" h="677227" w="685190">
                  <a:moveTo>
                    <a:pt x="685190" y="677227"/>
                  </a:moveTo>
                  <a:lnTo>
                    <a:pt x="0" y="345758"/>
                  </a:lnTo>
                  <a:lnTo>
                    <a:pt x="40921" y="0"/>
                  </a:lnTo>
                  <a:close/>
                </a:path>
              </a:pathLst>
            </a:custGeom>
            <a:solidFill>
              <a:schemeClr val="dk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99" name="Google Shape;1799;p28"/>
            <p:cNvSpPr/>
            <p:nvPr/>
          </p:nvSpPr>
          <p:spPr>
            <a:xfrm rot="10800000">
              <a:off x="2535299" y="5295314"/>
              <a:ext cx="42297" cy="35444"/>
            </a:xfrm>
            <a:custGeom>
              <a:rect b="b" l="l" r="r" t="t"/>
              <a:pathLst>
                <a:path extrusionOk="0" h="23357" w="23336">
                  <a:moveTo>
                    <a:pt x="20233" y="3106"/>
                  </a:moveTo>
                  <a:cubicBezTo>
                    <a:pt x="29750" y="15489"/>
                    <a:pt x="15475" y="29776"/>
                    <a:pt x="3104" y="20251"/>
                  </a:cubicBezTo>
                  <a:cubicBezTo>
                    <a:pt x="-6413" y="7869"/>
                    <a:pt x="7862" y="-6419"/>
                    <a:pt x="20233" y="3106"/>
                  </a:cubicBezTo>
                  <a:close/>
                </a:path>
              </a:pathLst>
            </a:custGeom>
            <a:solidFill>
              <a:schemeClr val="dk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00" name="Google Shape;1800;p28"/>
            <p:cNvSpPr/>
            <p:nvPr/>
          </p:nvSpPr>
          <p:spPr>
            <a:xfrm rot="10800000">
              <a:off x="2759988" y="4794469"/>
              <a:ext cx="41396" cy="34689"/>
            </a:xfrm>
            <a:custGeom>
              <a:rect b="b" l="l" r="r" t="t"/>
              <a:pathLst>
                <a:path extrusionOk="0" h="22859" w="22839">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01" name="Google Shape;1801;p28"/>
            <p:cNvSpPr/>
            <p:nvPr/>
          </p:nvSpPr>
          <p:spPr>
            <a:xfrm rot="10800000">
              <a:off x="2249412" y="4704913"/>
              <a:ext cx="41396" cy="34689"/>
            </a:xfrm>
            <a:custGeom>
              <a:rect b="b" l="l" r="r" t="t"/>
              <a:pathLst>
                <a:path extrusionOk="0" h="22859" w="22839">
                  <a:moveTo>
                    <a:pt x="22840" y="11430"/>
                  </a:moveTo>
                  <a:cubicBezTo>
                    <a:pt x="22840" y="17742"/>
                    <a:pt x="17727" y="22860"/>
                    <a:pt x="11420" y="22860"/>
                  </a:cubicBezTo>
                  <a:cubicBezTo>
                    <a:pt x="5113" y="22860"/>
                    <a:pt x="0" y="17742"/>
                    <a:pt x="0" y="11430"/>
                  </a:cubicBezTo>
                  <a:cubicBezTo>
                    <a:pt x="0" y="5117"/>
                    <a:pt x="5113" y="0"/>
                    <a:pt x="11420" y="0"/>
                  </a:cubicBezTo>
                  <a:cubicBezTo>
                    <a:pt x="17727" y="0"/>
                    <a:pt x="22840" y="5117"/>
                    <a:pt x="22840" y="1143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02" name="Google Shape;1802;p28"/>
            <p:cNvSpPr/>
            <p:nvPr/>
          </p:nvSpPr>
          <p:spPr>
            <a:xfrm rot="10800000">
              <a:off x="2064845" y="5265358"/>
              <a:ext cx="41396" cy="34689"/>
            </a:xfrm>
            <a:custGeom>
              <a:rect b="b" l="l" r="r" t="t"/>
              <a:pathLst>
                <a:path extrusionOk="0" h="22859" w="22839">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dk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03" name="Google Shape;1803;p28"/>
            <p:cNvSpPr/>
            <p:nvPr/>
          </p:nvSpPr>
          <p:spPr>
            <a:xfrm rot="10800000">
              <a:off x="1498532" y="5380417"/>
              <a:ext cx="42469" cy="35682"/>
            </a:xfrm>
            <a:custGeom>
              <a:rect b="b" l="l" r="r" t="t"/>
              <a:pathLst>
                <a:path extrusionOk="0" h="23514" w="23431">
                  <a:moveTo>
                    <a:pt x="23135" y="9852"/>
                  </a:moveTo>
                  <a:cubicBezTo>
                    <a:pt x="25039" y="18425"/>
                    <a:pt x="17425" y="25092"/>
                    <a:pt x="9812" y="23187"/>
                  </a:cubicBezTo>
                  <a:cubicBezTo>
                    <a:pt x="5054" y="22235"/>
                    <a:pt x="1247" y="18425"/>
                    <a:pt x="296" y="13662"/>
                  </a:cubicBezTo>
                  <a:cubicBezTo>
                    <a:pt x="-1608" y="5090"/>
                    <a:pt x="6006" y="-1578"/>
                    <a:pt x="13619" y="327"/>
                  </a:cubicBezTo>
                  <a:cubicBezTo>
                    <a:pt x="18377" y="1280"/>
                    <a:pt x="22184" y="5090"/>
                    <a:pt x="23135" y="9852"/>
                  </a:cubicBezTo>
                  <a:close/>
                </a:path>
              </a:pathLst>
            </a:custGeom>
            <a:solidFill>
              <a:schemeClr val="dk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04" name="Google Shape;1804;p28"/>
            <p:cNvSpPr/>
            <p:nvPr/>
          </p:nvSpPr>
          <p:spPr>
            <a:xfrm rot="10800000">
              <a:off x="1571517" y="4860913"/>
              <a:ext cx="41396" cy="34689"/>
            </a:xfrm>
            <a:custGeom>
              <a:rect b="b" l="l" r="r" t="t"/>
              <a:pathLst>
                <a:path extrusionOk="0" h="22859" w="22839">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05" name="Google Shape;1805;p28"/>
            <p:cNvSpPr/>
            <p:nvPr/>
          </p:nvSpPr>
          <p:spPr>
            <a:xfrm rot="10800000">
              <a:off x="696981" y="4938913"/>
              <a:ext cx="41396" cy="34689"/>
            </a:xfrm>
            <a:custGeom>
              <a:rect b="b" l="l" r="r" t="t"/>
              <a:pathLst>
                <a:path extrusionOk="0" h="22859" w="22839">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806" name="Google Shape;1806;p28"/>
          <p:cNvGrpSpPr/>
          <p:nvPr/>
        </p:nvGrpSpPr>
        <p:grpSpPr>
          <a:xfrm rot="10800000">
            <a:off x="-777124" y="4257300"/>
            <a:ext cx="2981249" cy="1266398"/>
            <a:chOff x="350304" y="4374911"/>
            <a:chExt cx="2451080" cy="1041189"/>
          </a:xfrm>
        </p:grpSpPr>
        <p:sp>
          <p:nvSpPr>
            <p:cNvPr id="1807" name="Google Shape;1807;p28"/>
            <p:cNvSpPr/>
            <p:nvPr/>
          </p:nvSpPr>
          <p:spPr>
            <a:xfrm rot="10800000">
              <a:off x="2080380" y="4726207"/>
              <a:ext cx="476064" cy="586840"/>
            </a:xfrm>
            <a:custGeom>
              <a:rect b="b" l="l" r="r" t="t"/>
              <a:pathLst>
                <a:path extrusionOk="0" h="386715" w="262656">
                  <a:moveTo>
                    <a:pt x="262656" y="20955"/>
                  </a:moveTo>
                  <a:lnTo>
                    <a:pt x="157023" y="386715"/>
                  </a:lnTo>
                  <a:lnTo>
                    <a:pt x="0" y="0"/>
                  </a:lnTo>
                  <a:close/>
                </a:path>
              </a:pathLst>
            </a:custGeom>
            <a:solidFill>
              <a:schemeClr val="dk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08" name="Google Shape;1808;p28"/>
            <p:cNvSpPr/>
            <p:nvPr/>
          </p:nvSpPr>
          <p:spPr>
            <a:xfrm rot="10800000">
              <a:off x="1518066" y="4726147"/>
              <a:ext cx="753768" cy="676456"/>
            </a:xfrm>
            <a:custGeom>
              <a:rect b="b" l="l" r="r" t="t"/>
              <a:pathLst>
                <a:path extrusionOk="0" h="445770" w="415872">
                  <a:moveTo>
                    <a:pt x="415872" y="0"/>
                  </a:moveTo>
                  <a:lnTo>
                    <a:pt x="0" y="445770"/>
                  </a:lnTo>
                  <a:lnTo>
                    <a:pt x="105634" y="80010"/>
                  </a:lnTo>
                  <a:close/>
                </a:path>
              </a:pathLst>
            </a:custGeom>
            <a:solidFill>
              <a:schemeClr val="dk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09" name="Google Shape;1809;p28"/>
            <p:cNvSpPr/>
            <p:nvPr/>
          </p:nvSpPr>
          <p:spPr>
            <a:xfrm rot="10800000">
              <a:off x="350304" y="4374911"/>
              <a:ext cx="1167738" cy="1027692"/>
            </a:xfrm>
            <a:custGeom>
              <a:rect b="b" l="l" r="r" t="t"/>
              <a:pathLst>
                <a:path extrusionOk="0" h="677227" w="644269">
                  <a:moveTo>
                    <a:pt x="441567" y="294322"/>
                  </a:moveTo>
                  <a:lnTo>
                    <a:pt x="644269" y="677227"/>
                  </a:lnTo>
                  <a:lnTo>
                    <a:pt x="0" y="0"/>
                  </a:lnTo>
                  <a:close/>
                </a:path>
              </a:pathLst>
            </a:custGeom>
            <a:solidFill>
              <a:schemeClr val="dk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10" name="Google Shape;1810;p28"/>
            <p:cNvSpPr/>
            <p:nvPr/>
          </p:nvSpPr>
          <p:spPr>
            <a:xfrm rot="10800000">
              <a:off x="2271849" y="4726207"/>
              <a:ext cx="510561" cy="586840"/>
            </a:xfrm>
            <a:custGeom>
              <a:rect b="b" l="l" r="r" t="t"/>
              <a:pathLst>
                <a:path extrusionOk="0" h="386715" w="281689">
                  <a:moveTo>
                    <a:pt x="281689" y="386715"/>
                  </a:moveTo>
                  <a:lnTo>
                    <a:pt x="0" y="327660"/>
                  </a:lnTo>
                  <a:lnTo>
                    <a:pt x="124667" y="0"/>
                  </a:lnTo>
                  <a:close/>
                </a:path>
              </a:pathLst>
            </a:custGeom>
            <a:solidFill>
              <a:schemeClr val="dk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11" name="Google Shape;1811;p28"/>
            <p:cNvSpPr/>
            <p:nvPr/>
          </p:nvSpPr>
          <p:spPr>
            <a:xfrm rot="10800000">
              <a:off x="1518066" y="4726147"/>
              <a:ext cx="753768" cy="676456"/>
            </a:xfrm>
            <a:custGeom>
              <a:rect b="b" l="l" r="r" t="t"/>
              <a:pathLst>
                <a:path extrusionOk="0" h="445770" w="415872">
                  <a:moveTo>
                    <a:pt x="415872" y="0"/>
                  </a:moveTo>
                  <a:lnTo>
                    <a:pt x="374952" y="345758"/>
                  </a:lnTo>
                  <a:lnTo>
                    <a:pt x="0" y="445770"/>
                  </a:lnTo>
                  <a:close/>
                </a:path>
              </a:pathLst>
            </a:custGeom>
            <a:solidFill>
              <a:schemeClr val="dk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12" name="Google Shape;1812;p28"/>
            <p:cNvSpPr/>
            <p:nvPr/>
          </p:nvSpPr>
          <p:spPr>
            <a:xfrm rot="10800000">
              <a:off x="350306" y="4374911"/>
              <a:ext cx="1241907" cy="1027692"/>
            </a:xfrm>
            <a:custGeom>
              <a:rect b="b" l="l" r="r" t="t"/>
              <a:pathLst>
                <a:path extrusionOk="0" h="677227" w="685190">
                  <a:moveTo>
                    <a:pt x="685190" y="677227"/>
                  </a:moveTo>
                  <a:lnTo>
                    <a:pt x="0" y="345758"/>
                  </a:lnTo>
                  <a:lnTo>
                    <a:pt x="40921" y="0"/>
                  </a:lnTo>
                  <a:close/>
                </a:path>
              </a:pathLst>
            </a:custGeom>
            <a:solidFill>
              <a:schemeClr val="dk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13" name="Google Shape;1813;p28"/>
            <p:cNvSpPr/>
            <p:nvPr/>
          </p:nvSpPr>
          <p:spPr>
            <a:xfrm rot="10800000">
              <a:off x="2535299" y="5295314"/>
              <a:ext cx="42297" cy="35444"/>
            </a:xfrm>
            <a:custGeom>
              <a:rect b="b" l="l" r="r" t="t"/>
              <a:pathLst>
                <a:path extrusionOk="0" h="23357" w="23336">
                  <a:moveTo>
                    <a:pt x="20233" y="3106"/>
                  </a:moveTo>
                  <a:cubicBezTo>
                    <a:pt x="29750" y="15489"/>
                    <a:pt x="15475" y="29776"/>
                    <a:pt x="3104" y="20251"/>
                  </a:cubicBezTo>
                  <a:cubicBezTo>
                    <a:pt x="-6413" y="7869"/>
                    <a:pt x="7862" y="-6419"/>
                    <a:pt x="20233" y="3106"/>
                  </a:cubicBezTo>
                  <a:close/>
                </a:path>
              </a:pathLst>
            </a:custGeom>
            <a:solidFill>
              <a:schemeClr val="dk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14" name="Google Shape;1814;p28"/>
            <p:cNvSpPr/>
            <p:nvPr/>
          </p:nvSpPr>
          <p:spPr>
            <a:xfrm rot="10800000">
              <a:off x="2759988" y="4794469"/>
              <a:ext cx="41396" cy="34689"/>
            </a:xfrm>
            <a:custGeom>
              <a:rect b="b" l="l" r="r" t="t"/>
              <a:pathLst>
                <a:path extrusionOk="0" h="22859" w="22839">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15" name="Google Shape;1815;p28"/>
            <p:cNvSpPr/>
            <p:nvPr/>
          </p:nvSpPr>
          <p:spPr>
            <a:xfrm rot="10800000">
              <a:off x="2249412" y="4704913"/>
              <a:ext cx="41396" cy="34689"/>
            </a:xfrm>
            <a:custGeom>
              <a:rect b="b" l="l" r="r" t="t"/>
              <a:pathLst>
                <a:path extrusionOk="0" h="22859" w="22839">
                  <a:moveTo>
                    <a:pt x="22840" y="11430"/>
                  </a:moveTo>
                  <a:cubicBezTo>
                    <a:pt x="22840" y="17742"/>
                    <a:pt x="17727" y="22860"/>
                    <a:pt x="11420" y="22860"/>
                  </a:cubicBezTo>
                  <a:cubicBezTo>
                    <a:pt x="5113" y="22860"/>
                    <a:pt x="0" y="17742"/>
                    <a:pt x="0" y="11430"/>
                  </a:cubicBezTo>
                  <a:cubicBezTo>
                    <a:pt x="0" y="5117"/>
                    <a:pt x="5113" y="0"/>
                    <a:pt x="11420" y="0"/>
                  </a:cubicBezTo>
                  <a:cubicBezTo>
                    <a:pt x="17727" y="0"/>
                    <a:pt x="22840" y="5117"/>
                    <a:pt x="22840" y="1143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16" name="Google Shape;1816;p28"/>
            <p:cNvSpPr/>
            <p:nvPr/>
          </p:nvSpPr>
          <p:spPr>
            <a:xfrm rot="10800000">
              <a:off x="2064845" y="5265358"/>
              <a:ext cx="41396" cy="34689"/>
            </a:xfrm>
            <a:custGeom>
              <a:rect b="b" l="l" r="r" t="t"/>
              <a:pathLst>
                <a:path extrusionOk="0" h="22859" w="22839">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dk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17" name="Google Shape;1817;p28"/>
            <p:cNvSpPr/>
            <p:nvPr/>
          </p:nvSpPr>
          <p:spPr>
            <a:xfrm rot="10800000">
              <a:off x="1498532" y="5380417"/>
              <a:ext cx="42469" cy="35682"/>
            </a:xfrm>
            <a:custGeom>
              <a:rect b="b" l="l" r="r" t="t"/>
              <a:pathLst>
                <a:path extrusionOk="0" h="23514" w="23431">
                  <a:moveTo>
                    <a:pt x="23135" y="9852"/>
                  </a:moveTo>
                  <a:cubicBezTo>
                    <a:pt x="25039" y="18425"/>
                    <a:pt x="17425" y="25092"/>
                    <a:pt x="9812" y="23187"/>
                  </a:cubicBezTo>
                  <a:cubicBezTo>
                    <a:pt x="5054" y="22235"/>
                    <a:pt x="1247" y="18425"/>
                    <a:pt x="296" y="13662"/>
                  </a:cubicBezTo>
                  <a:cubicBezTo>
                    <a:pt x="-1608" y="5090"/>
                    <a:pt x="6006" y="-1578"/>
                    <a:pt x="13619" y="327"/>
                  </a:cubicBezTo>
                  <a:cubicBezTo>
                    <a:pt x="18377" y="1280"/>
                    <a:pt x="22184" y="5090"/>
                    <a:pt x="23135" y="9852"/>
                  </a:cubicBezTo>
                  <a:close/>
                </a:path>
              </a:pathLst>
            </a:custGeom>
            <a:solidFill>
              <a:schemeClr val="dk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18" name="Google Shape;1818;p28"/>
            <p:cNvSpPr/>
            <p:nvPr/>
          </p:nvSpPr>
          <p:spPr>
            <a:xfrm rot="10800000">
              <a:off x="1571517" y="4860913"/>
              <a:ext cx="41396" cy="34689"/>
            </a:xfrm>
            <a:custGeom>
              <a:rect b="b" l="l" r="r" t="t"/>
              <a:pathLst>
                <a:path extrusionOk="0" h="22859" w="22839">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19" name="Google Shape;1819;p28"/>
            <p:cNvSpPr/>
            <p:nvPr/>
          </p:nvSpPr>
          <p:spPr>
            <a:xfrm rot="10800000">
              <a:off x="696981" y="4938913"/>
              <a:ext cx="41396" cy="34689"/>
            </a:xfrm>
            <a:custGeom>
              <a:rect b="b" l="l" r="r" t="t"/>
              <a:pathLst>
                <a:path extrusionOk="0" h="22859" w="22839">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820" name="Google Shape;1820;p28"/>
          <p:cNvGrpSpPr/>
          <p:nvPr/>
        </p:nvGrpSpPr>
        <p:grpSpPr>
          <a:xfrm flipH="1">
            <a:off x="179259" y="4068253"/>
            <a:ext cx="466614" cy="615292"/>
            <a:chOff x="-2065687" y="1646185"/>
            <a:chExt cx="717426" cy="946021"/>
          </a:xfrm>
        </p:grpSpPr>
        <p:sp>
          <p:nvSpPr>
            <p:cNvPr id="1821" name="Google Shape;1821;p28"/>
            <p:cNvSpPr/>
            <p:nvPr/>
          </p:nvSpPr>
          <p:spPr>
            <a:xfrm>
              <a:off x="-2065687" y="1650487"/>
              <a:ext cx="610130" cy="769794"/>
            </a:xfrm>
            <a:custGeom>
              <a:rect b="b" l="l" r="r" t="t"/>
              <a:pathLst>
                <a:path extrusionOk="0" h="170497" w="135134">
                  <a:moveTo>
                    <a:pt x="130377" y="170497"/>
                  </a:moveTo>
                  <a:lnTo>
                    <a:pt x="0" y="104775"/>
                  </a:lnTo>
                  <a:lnTo>
                    <a:pt x="135135" y="0"/>
                  </a:lnTo>
                  <a:close/>
                </a:path>
              </a:pathLst>
            </a:custGeom>
            <a:solidFill>
              <a:schemeClr val="accent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22" name="Google Shape;1822;p28"/>
            <p:cNvSpPr/>
            <p:nvPr/>
          </p:nvSpPr>
          <p:spPr>
            <a:xfrm>
              <a:off x="-2065687" y="2123450"/>
              <a:ext cx="588648" cy="468756"/>
            </a:xfrm>
            <a:custGeom>
              <a:rect b="b" l="l" r="r" t="t"/>
              <a:pathLst>
                <a:path extrusionOk="0" h="103822" w="130376">
                  <a:moveTo>
                    <a:pt x="0" y="0"/>
                  </a:moveTo>
                  <a:lnTo>
                    <a:pt x="130377" y="65722"/>
                  </a:lnTo>
                  <a:lnTo>
                    <a:pt x="29501" y="103822"/>
                  </a:lnTo>
                  <a:close/>
                </a:path>
              </a:pathLst>
            </a:custGeom>
            <a:solidFill>
              <a:schemeClr val="lt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23" name="Google Shape;1823;p28"/>
            <p:cNvSpPr/>
            <p:nvPr/>
          </p:nvSpPr>
          <p:spPr>
            <a:xfrm>
              <a:off x="-1477160" y="1646185"/>
              <a:ext cx="128899" cy="774097"/>
            </a:xfrm>
            <a:custGeom>
              <a:rect b="b" l="l" r="r" t="t"/>
              <a:pathLst>
                <a:path extrusionOk="0" h="171450" w="28549">
                  <a:moveTo>
                    <a:pt x="28550" y="115253"/>
                  </a:moveTo>
                  <a:lnTo>
                    <a:pt x="0" y="171450"/>
                  </a:lnTo>
                  <a:lnTo>
                    <a:pt x="4758" y="0"/>
                  </a:lnTo>
                  <a:close/>
                </a:path>
              </a:pathLst>
            </a:custGeom>
            <a:solidFill>
              <a:schemeClr val="dk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24" name="Google Shape;1824;p28"/>
            <p:cNvSpPr/>
            <p:nvPr/>
          </p:nvSpPr>
          <p:spPr>
            <a:xfrm>
              <a:off x="-2065687" y="1646185"/>
              <a:ext cx="610130" cy="473059"/>
            </a:xfrm>
            <a:custGeom>
              <a:rect b="b" l="l" r="r" t="t"/>
              <a:pathLst>
                <a:path extrusionOk="0" h="104775" w="135134">
                  <a:moveTo>
                    <a:pt x="28550" y="48578"/>
                  </a:moveTo>
                  <a:lnTo>
                    <a:pt x="0" y="104775"/>
                  </a:lnTo>
                  <a:lnTo>
                    <a:pt x="135135" y="0"/>
                  </a:lnTo>
                  <a:close/>
                </a:path>
              </a:pathLst>
            </a:custGeom>
            <a:solidFill>
              <a:schemeClr val="dk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1825" name="Shape 1825"/>
        <p:cNvGrpSpPr/>
        <p:nvPr/>
      </p:nvGrpSpPr>
      <p:grpSpPr>
        <a:xfrm>
          <a:off x="0" y="0"/>
          <a:ext cx="0" cy="0"/>
          <a:chOff x="0" y="0"/>
          <a:chExt cx="0" cy="0"/>
        </a:xfrm>
      </p:grpSpPr>
      <p:grpSp>
        <p:nvGrpSpPr>
          <p:cNvPr id="1826" name="Google Shape;1826;p29"/>
          <p:cNvGrpSpPr/>
          <p:nvPr/>
        </p:nvGrpSpPr>
        <p:grpSpPr>
          <a:xfrm>
            <a:off x="-734" y="726338"/>
            <a:ext cx="9144316" cy="4094951"/>
            <a:chOff x="-734" y="726338"/>
            <a:chExt cx="9144316" cy="4094951"/>
          </a:xfrm>
        </p:grpSpPr>
        <p:grpSp>
          <p:nvGrpSpPr>
            <p:cNvPr id="1827" name="Google Shape;1827;p29"/>
            <p:cNvGrpSpPr/>
            <p:nvPr/>
          </p:nvGrpSpPr>
          <p:grpSpPr>
            <a:xfrm>
              <a:off x="-734" y="726338"/>
              <a:ext cx="9144013" cy="4094951"/>
              <a:chOff x="3542714" y="4065269"/>
              <a:chExt cx="2488573" cy="1114424"/>
            </a:xfrm>
          </p:grpSpPr>
          <p:sp>
            <p:nvSpPr>
              <p:cNvPr id="1828" name="Google Shape;1828;p29"/>
              <p:cNvSpPr/>
              <p:nvPr/>
            </p:nvSpPr>
            <p:spPr>
              <a:xfrm>
                <a:off x="3697833" y="4065269"/>
                <a:ext cx="983057" cy="432435"/>
              </a:xfrm>
              <a:custGeom>
                <a:rect b="b" l="l" r="r" t="t"/>
                <a:pathLst>
                  <a:path extrusionOk="0" h="432435" w="983057">
                    <a:moveTo>
                      <a:pt x="235058" y="0"/>
                    </a:moveTo>
                    <a:lnTo>
                      <a:pt x="0" y="432435"/>
                    </a:lnTo>
                    <a:lnTo>
                      <a:pt x="717547" y="335280"/>
                    </a:lnTo>
                    <a:lnTo>
                      <a:pt x="983058" y="48578"/>
                    </a:lnTo>
                    <a:close/>
                  </a:path>
                </a:pathLst>
              </a:custGeom>
              <a:noFill/>
              <a:ln cap="rnd"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29" name="Google Shape;1829;p29"/>
              <p:cNvSpPr/>
              <p:nvPr/>
            </p:nvSpPr>
            <p:spPr>
              <a:xfrm>
                <a:off x="4415380" y="4113847"/>
                <a:ext cx="551007" cy="728662"/>
              </a:xfrm>
              <a:custGeom>
                <a:rect b="b" l="l" r="r" t="t"/>
                <a:pathLst>
                  <a:path extrusionOk="0" h="728662" w="551007">
                    <a:moveTo>
                      <a:pt x="211267" y="728663"/>
                    </a:moveTo>
                    <a:lnTo>
                      <a:pt x="551007" y="220028"/>
                    </a:lnTo>
                    <a:lnTo>
                      <a:pt x="265511" y="0"/>
                    </a:lnTo>
                    <a:lnTo>
                      <a:pt x="0" y="286703"/>
                    </a:lnTo>
                    <a:close/>
                  </a:path>
                </a:pathLst>
              </a:custGeom>
              <a:noFill/>
              <a:ln cap="rnd"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30" name="Google Shape;1830;p29"/>
              <p:cNvSpPr/>
              <p:nvPr/>
            </p:nvSpPr>
            <p:spPr>
              <a:xfrm>
                <a:off x="4626647" y="4223384"/>
                <a:ext cx="717546" cy="619125"/>
              </a:xfrm>
              <a:custGeom>
                <a:rect b="b" l="l" r="r" t="t"/>
                <a:pathLst>
                  <a:path extrusionOk="0" h="619125" w="717546">
                    <a:moveTo>
                      <a:pt x="0" y="619125"/>
                    </a:moveTo>
                    <a:lnTo>
                      <a:pt x="717547" y="267653"/>
                    </a:lnTo>
                    <a:lnTo>
                      <a:pt x="630946" y="0"/>
                    </a:lnTo>
                    <a:lnTo>
                      <a:pt x="339740" y="110490"/>
                    </a:lnTo>
                    <a:close/>
                  </a:path>
                </a:pathLst>
              </a:custGeom>
              <a:noFill/>
              <a:ln cap="rnd"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31" name="Google Shape;1831;p29"/>
              <p:cNvSpPr/>
              <p:nvPr/>
            </p:nvSpPr>
            <p:spPr>
              <a:xfrm>
                <a:off x="5257593" y="4223384"/>
                <a:ext cx="524361" cy="525780"/>
              </a:xfrm>
              <a:custGeom>
                <a:rect b="b" l="l" r="r" t="t"/>
                <a:pathLst>
                  <a:path extrusionOk="0" h="525780" w="524361">
                    <a:moveTo>
                      <a:pt x="86601" y="267653"/>
                    </a:moveTo>
                    <a:lnTo>
                      <a:pt x="524361" y="525780"/>
                    </a:lnTo>
                    <a:lnTo>
                      <a:pt x="428244" y="33338"/>
                    </a:lnTo>
                    <a:lnTo>
                      <a:pt x="0" y="0"/>
                    </a:lnTo>
                    <a:close/>
                  </a:path>
                </a:pathLst>
              </a:custGeom>
              <a:noFill/>
              <a:ln cap="rnd"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32" name="Google Shape;1832;p29"/>
              <p:cNvSpPr/>
              <p:nvPr/>
            </p:nvSpPr>
            <p:spPr>
              <a:xfrm>
                <a:off x="3542714" y="4065269"/>
                <a:ext cx="390177" cy="512445"/>
              </a:xfrm>
              <a:custGeom>
                <a:rect b="b" l="l" r="r" t="t"/>
                <a:pathLst>
                  <a:path extrusionOk="0" h="512445" w="390177">
                    <a:moveTo>
                      <a:pt x="155120" y="432435"/>
                    </a:moveTo>
                    <a:lnTo>
                      <a:pt x="0" y="512445"/>
                    </a:lnTo>
                    <a:lnTo>
                      <a:pt x="0" y="33338"/>
                    </a:lnTo>
                    <a:lnTo>
                      <a:pt x="390178" y="0"/>
                    </a:lnTo>
                    <a:close/>
                  </a:path>
                </a:pathLst>
              </a:custGeom>
              <a:noFill/>
              <a:ln cap="rnd"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33" name="Google Shape;1833;p29"/>
              <p:cNvSpPr/>
              <p:nvPr/>
            </p:nvSpPr>
            <p:spPr>
              <a:xfrm>
                <a:off x="5685837" y="4114800"/>
                <a:ext cx="345450" cy="634365"/>
              </a:xfrm>
              <a:custGeom>
                <a:rect b="b" l="l" r="r" t="t"/>
                <a:pathLst>
                  <a:path extrusionOk="0" h="634365" w="345450">
                    <a:moveTo>
                      <a:pt x="345450" y="460057"/>
                    </a:moveTo>
                    <a:lnTo>
                      <a:pt x="96117" y="634365"/>
                    </a:lnTo>
                    <a:lnTo>
                      <a:pt x="0" y="141922"/>
                    </a:lnTo>
                    <a:lnTo>
                      <a:pt x="345450" y="0"/>
                    </a:lnTo>
                    <a:close/>
                  </a:path>
                </a:pathLst>
              </a:custGeom>
              <a:noFill/>
              <a:ln cap="rnd"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34" name="Google Shape;1834;p29"/>
              <p:cNvSpPr/>
              <p:nvPr/>
            </p:nvSpPr>
            <p:spPr>
              <a:xfrm>
                <a:off x="4956870" y="4328160"/>
                <a:ext cx="13323" cy="13334"/>
              </a:xfrm>
              <a:custGeom>
                <a:rect b="b" l="l" r="r" t="t"/>
                <a:pathLst>
                  <a:path extrusionOk="0" h="13334" w="13323">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35" name="Google Shape;1835;p29"/>
              <p:cNvSpPr/>
              <p:nvPr/>
            </p:nvSpPr>
            <p:spPr>
              <a:xfrm>
                <a:off x="5775292" y="4742497"/>
                <a:ext cx="13323" cy="13334"/>
              </a:xfrm>
              <a:custGeom>
                <a:rect b="b" l="l" r="r" t="t"/>
                <a:pathLst>
                  <a:path extrusionOk="0" h="13334" w="13323">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36" name="Google Shape;1836;p29"/>
              <p:cNvSpPr/>
              <p:nvPr/>
            </p:nvSpPr>
            <p:spPr>
              <a:xfrm>
                <a:off x="5337532" y="4484370"/>
                <a:ext cx="13323" cy="13334"/>
              </a:xfrm>
              <a:custGeom>
                <a:rect b="b" l="l" r="r" t="t"/>
                <a:pathLst>
                  <a:path extrusionOk="0" h="13334" w="13323">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37" name="Google Shape;1837;p29"/>
              <p:cNvSpPr/>
              <p:nvPr/>
            </p:nvSpPr>
            <p:spPr>
              <a:xfrm>
                <a:off x="4618082" y="4835842"/>
                <a:ext cx="13323" cy="13334"/>
              </a:xfrm>
              <a:custGeom>
                <a:rect b="b" l="l" r="r" t="t"/>
                <a:pathLst>
                  <a:path extrusionOk="0" h="13334" w="13323">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38" name="Google Shape;1838;p29"/>
              <p:cNvSpPr/>
              <p:nvPr/>
            </p:nvSpPr>
            <p:spPr>
              <a:xfrm>
                <a:off x="4408718" y="4393882"/>
                <a:ext cx="13323" cy="13334"/>
              </a:xfrm>
              <a:custGeom>
                <a:rect b="b" l="l" r="r" t="t"/>
                <a:pathLst>
                  <a:path extrusionOk="0" h="13334" w="13323">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39" name="Google Shape;1839;p29"/>
              <p:cNvSpPr/>
              <p:nvPr/>
            </p:nvSpPr>
            <p:spPr>
              <a:xfrm>
                <a:off x="3691172" y="4493895"/>
                <a:ext cx="13323" cy="13334"/>
              </a:xfrm>
              <a:custGeom>
                <a:rect b="b" l="l" r="r" t="t"/>
                <a:pathLst>
                  <a:path extrusionOk="0" h="13334" w="13323">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40" name="Google Shape;1840;p29"/>
              <p:cNvSpPr/>
              <p:nvPr/>
            </p:nvSpPr>
            <p:spPr>
              <a:xfrm>
                <a:off x="4868367" y="4566284"/>
                <a:ext cx="926910" cy="453390"/>
              </a:xfrm>
              <a:custGeom>
                <a:rect b="b" l="l" r="r" t="t"/>
                <a:pathLst>
                  <a:path extrusionOk="0" h="453390" w="926910">
                    <a:moveTo>
                      <a:pt x="651883" y="405765"/>
                    </a:moveTo>
                    <a:lnTo>
                      <a:pt x="926910" y="0"/>
                    </a:lnTo>
                    <a:lnTo>
                      <a:pt x="414921" y="184785"/>
                    </a:lnTo>
                    <a:lnTo>
                      <a:pt x="0" y="453390"/>
                    </a:lnTo>
                    <a:close/>
                  </a:path>
                </a:pathLst>
              </a:custGeom>
              <a:noFill/>
              <a:ln cap="rnd"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41" name="Google Shape;1841;p29"/>
              <p:cNvSpPr/>
              <p:nvPr/>
            </p:nvSpPr>
            <p:spPr>
              <a:xfrm>
                <a:off x="4688504" y="4451032"/>
                <a:ext cx="594783" cy="568642"/>
              </a:xfrm>
              <a:custGeom>
                <a:rect b="b" l="l" r="r" t="t"/>
                <a:pathLst>
                  <a:path extrusionOk="0" h="568642" w="594783">
                    <a:moveTo>
                      <a:pt x="258850" y="0"/>
                    </a:moveTo>
                    <a:lnTo>
                      <a:pt x="0" y="425768"/>
                    </a:lnTo>
                    <a:lnTo>
                      <a:pt x="179862" y="568643"/>
                    </a:lnTo>
                    <a:lnTo>
                      <a:pt x="594783" y="300038"/>
                    </a:lnTo>
                    <a:close/>
                  </a:path>
                </a:pathLst>
              </a:custGeom>
              <a:noFill/>
              <a:ln cap="rnd"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42" name="Google Shape;1842;p29"/>
              <p:cNvSpPr/>
              <p:nvPr/>
            </p:nvSpPr>
            <p:spPr>
              <a:xfrm>
                <a:off x="3939553" y="4679632"/>
                <a:ext cx="543394" cy="220980"/>
              </a:xfrm>
              <a:custGeom>
                <a:rect b="b" l="l" r="r" t="t"/>
                <a:pathLst>
                  <a:path extrusionOk="0" h="220980" w="543394">
                    <a:moveTo>
                      <a:pt x="271221" y="0"/>
                    </a:moveTo>
                    <a:lnTo>
                      <a:pt x="42824" y="53340"/>
                    </a:lnTo>
                    <a:lnTo>
                      <a:pt x="0" y="216218"/>
                    </a:lnTo>
                    <a:lnTo>
                      <a:pt x="543394" y="220980"/>
                    </a:lnTo>
                    <a:close/>
                  </a:path>
                </a:pathLst>
              </a:custGeom>
              <a:noFill/>
              <a:ln cap="rnd"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43" name="Google Shape;1843;p29"/>
              <p:cNvSpPr/>
              <p:nvPr/>
            </p:nvSpPr>
            <p:spPr>
              <a:xfrm>
                <a:off x="3542714" y="4718684"/>
                <a:ext cx="439663" cy="461009"/>
              </a:xfrm>
              <a:custGeom>
                <a:rect b="b" l="l" r="r" t="t"/>
                <a:pathLst>
                  <a:path extrusionOk="0" h="461009" w="439663">
                    <a:moveTo>
                      <a:pt x="0" y="0"/>
                    </a:moveTo>
                    <a:lnTo>
                      <a:pt x="439664" y="14288"/>
                    </a:lnTo>
                    <a:lnTo>
                      <a:pt x="396839" y="177165"/>
                    </a:lnTo>
                    <a:lnTo>
                      <a:pt x="0" y="461010"/>
                    </a:lnTo>
                    <a:close/>
                  </a:path>
                </a:pathLst>
              </a:custGeom>
              <a:noFill/>
              <a:ln cap="rnd"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44" name="Google Shape;1844;p29"/>
              <p:cNvSpPr/>
              <p:nvPr/>
            </p:nvSpPr>
            <p:spPr>
              <a:xfrm>
                <a:off x="4476286" y="4893945"/>
                <a:ext cx="13323" cy="13334"/>
              </a:xfrm>
              <a:custGeom>
                <a:rect b="b" l="l" r="r" t="t"/>
                <a:pathLst>
                  <a:path extrusionOk="0" h="13334" w="13323">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45" name="Google Shape;1845;p29"/>
              <p:cNvSpPr/>
              <p:nvPr/>
            </p:nvSpPr>
            <p:spPr>
              <a:xfrm>
                <a:off x="4683746" y="4869180"/>
                <a:ext cx="13323" cy="13334"/>
              </a:xfrm>
              <a:custGeom>
                <a:rect b="b" l="l" r="r" t="t"/>
                <a:pathLst>
                  <a:path extrusionOk="0" h="13334" w="13323">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46" name="Google Shape;1846;p29"/>
              <p:cNvSpPr/>
              <p:nvPr/>
            </p:nvSpPr>
            <p:spPr>
              <a:xfrm>
                <a:off x="3932891" y="4889182"/>
                <a:ext cx="13323" cy="13334"/>
              </a:xfrm>
              <a:custGeom>
                <a:rect b="b" l="l" r="r" t="t"/>
                <a:pathLst>
                  <a:path extrusionOk="0" h="13334" w="13323">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47" name="Google Shape;1847;p29"/>
              <p:cNvSpPr/>
              <p:nvPr/>
            </p:nvSpPr>
            <p:spPr>
              <a:xfrm>
                <a:off x="3975716" y="4726305"/>
                <a:ext cx="13323" cy="13334"/>
              </a:xfrm>
              <a:custGeom>
                <a:rect b="b" l="l" r="r" t="t"/>
                <a:pathLst>
                  <a:path extrusionOk="0" h="13334" w="13323">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48" name="Google Shape;1848;p29"/>
              <p:cNvSpPr/>
              <p:nvPr/>
            </p:nvSpPr>
            <p:spPr>
              <a:xfrm>
                <a:off x="4204113" y="4672965"/>
                <a:ext cx="13323" cy="13334"/>
              </a:xfrm>
              <a:custGeom>
                <a:rect b="b" l="l" r="r" t="t"/>
                <a:pathLst>
                  <a:path extrusionOk="0" h="13334" w="13323">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49" name="Google Shape;1849;p29"/>
              <p:cNvSpPr/>
              <p:nvPr/>
            </p:nvSpPr>
            <p:spPr>
              <a:xfrm>
                <a:off x="4941644" y="4445317"/>
                <a:ext cx="13323" cy="13334"/>
              </a:xfrm>
              <a:custGeom>
                <a:rect b="b" l="l" r="r" t="t"/>
                <a:pathLst>
                  <a:path extrusionOk="0" h="13334" w="13323">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50" name="Google Shape;1850;p29"/>
              <p:cNvSpPr/>
              <p:nvPr/>
            </p:nvSpPr>
            <p:spPr>
              <a:xfrm>
                <a:off x="5276626" y="4744402"/>
                <a:ext cx="13323" cy="13334"/>
              </a:xfrm>
              <a:custGeom>
                <a:rect b="b" l="l" r="r" t="t"/>
                <a:pathLst>
                  <a:path extrusionOk="0" h="13334" w="13323">
                    <a:moveTo>
                      <a:pt x="13323" y="6667"/>
                    </a:moveTo>
                    <a:cubicBezTo>
                      <a:pt x="13323" y="10350"/>
                      <a:pt x="10340" y="13335"/>
                      <a:pt x="6661" y="13335"/>
                    </a:cubicBezTo>
                    <a:cubicBezTo>
                      <a:pt x="2982" y="13335"/>
                      <a:pt x="0" y="10350"/>
                      <a:pt x="0" y="6667"/>
                    </a:cubicBezTo>
                    <a:cubicBezTo>
                      <a:pt x="0" y="2985"/>
                      <a:pt x="2982" y="0"/>
                      <a:pt x="6661" y="0"/>
                    </a:cubicBezTo>
                    <a:cubicBezTo>
                      <a:pt x="10340" y="0"/>
                      <a:pt x="13323" y="2985"/>
                      <a:pt x="13323" y="6667"/>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51" name="Google Shape;1851;p29"/>
              <p:cNvSpPr/>
              <p:nvPr/>
            </p:nvSpPr>
            <p:spPr>
              <a:xfrm>
                <a:off x="5788615" y="4556760"/>
                <a:ext cx="13323" cy="13334"/>
              </a:xfrm>
              <a:custGeom>
                <a:rect b="b" l="l" r="r" t="t"/>
                <a:pathLst>
                  <a:path extrusionOk="0" h="13334" w="13323">
                    <a:moveTo>
                      <a:pt x="13323" y="6668"/>
                    </a:moveTo>
                    <a:cubicBezTo>
                      <a:pt x="13323" y="10350"/>
                      <a:pt x="10341" y="13335"/>
                      <a:pt x="6662" y="13335"/>
                    </a:cubicBezTo>
                    <a:cubicBezTo>
                      <a:pt x="2982" y="13335"/>
                      <a:pt x="0" y="10350"/>
                      <a:pt x="0" y="6668"/>
                    </a:cubicBezTo>
                    <a:cubicBezTo>
                      <a:pt x="0" y="2985"/>
                      <a:pt x="2982" y="0"/>
                      <a:pt x="6662" y="0"/>
                    </a:cubicBezTo>
                    <a:cubicBezTo>
                      <a:pt x="10341" y="0"/>
                      <a:pt x="13323" y="2985"/>
                      <a:pt x="13323" y="6668"/>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52" name="Google Shape;1852;p29"/>
              <p:cNvSpPr/>
              <p:nvPr/>
            </p:nvSpPr>
            <p:spPr>
              <a:xfrm>
                <a:off x="5513588" y="4966335"/>
                <a:ext cx="13323" cy="13334"/>
              </a:xfrm>
              <a:custGeom>
                <a:rect b="b" l="l" r="r" t="t"/>
                <a:pathLst>
                  <a:path extrusionOk="0" h="13334" w="13323">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53" name="Google Shape;1853;p29"/>
              <p:cNvSpPr/>
              <p:nvPr/>
            </p:nvSpPr>
            <p:spPr>
              <a:xfrm>
                <a:off x="4861705" y="5013007"/>
                <a:ext cx="13323" cy="13334"/>
              </a:xfrm>
              <a:custGeom>
                <a:rect b="b" l="l" r="r" t="t"/>
                <a:pathLst>
                  <a:path extrusionOk="0" h="13334" w="13323">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854" name="Google Shape;1854;p29"/>
            <p:cNvSpPr/>
            <p:nvPr/>
          </p:nvSpPr>
          <p:spPr>
            <a:xfrm>
              <a:off x="2453985" y="2143824"/>
              <a:ext cx="2706928" cy="1652207"/>
            </a:xfrm>
            <a:custGeom>
              <a:rect b="b" l="l" r="r" t="t"/>
              <a:pathLst>
                <a:path extrusionOk="0" h="449580" w="736579">
                  <a:moveTo>
                    <a:pt x="736580" y="0"/>
                  </a:moveTo>
                  <a:lnTo>
                    <a:pt x="0" y="228600"/>
                  </a:lnTo>
                  <a:lnTo>
                    <a:pt x="272173" y="449580"/>
                  </a:lnTo>
                  <a:lnTo>
                    <a:pt x="477730" y="425768"/>
                  </a:lnTo>
                  <a:close/>
                </a:path>
              </a:pathLst>
            </a:custGeom>
            <a:noFill/>
            <a:ln cap="rnd"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55" name="Google Shape;1855;p29"/>
            <p:cNvSpPr/>
            <p:nvPr/>
          </p:nvSpPr>
          <p:spPr>
            <a:xfrm>
              <a:off x="7265520" y="2567318"/>
              <a:ext cx="1878061" cy="1778222"/>
            </a:xfrm>
            <a:custGeom>
              <a:rect b="b" l="l" r="r" t="t"/>
              <a:pathLst>
                <a:path extrusionOk="0" h="483870" w="511037">
                  <a:moveTo>
                    <a:pt x="275028" y="0"/>
                  </a:moveTo>
                  <a:lnTo>
                    <a:pt x="511038" y="150495"/>
                  </a:lnTo>
                  <a:lnTo>
                    <a:pt x="511038" y="483870"/>
                  </a:lnTo>
                  <a:lnTo>
                    <a:pt x="0" y="405765"/>
                  </a:lnTo>
                  <a:close/>
                </a:path>
              </a:pathLst>
            </a:custGeom>
            <a:noFill/>
            <a:ln cap="rnd"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856" name="Google Shape;1856;p29"/>
          <p:cNvSpPr txBox="1"/>
          <p:nvPr>
            <p:ph hasCustomPrompt="1" type="title"/>
          </p:nvPr>
        </p:nvSpPr>
        <p:spPr>
          <a:xfrm>
            <a:off x="1724488" y="669234"/>
            <a:ext cx="3657600" cy="768900"/>
          </a:xfrm>
          <a:prstGeom prst="rect">
            <a:avLst/>
          </a:prstGeom>
          <a:noFill/>
        </p:spPr>
        <p:txBody>
          <a:bodyPr anchorCtr="0" anchor="b" bIns="91425" lIns="91425" spcFirstLastPara="1" rIns="91425" wrap="square" tIns="91425">
            <a:noAutofit/>
          </a:bodyPr>
          <a:lstStyle>
            <a:lvl1pPr lvl="0" rtl="0">
              <a:spcBef>
                <a:spcPts val="0"/>
              </a:spcBef>
              <a:spcAft>
                <a:spcPts val="0"/>
              </a:spcAft>
              <a:buClr>
                <a:schemeClr val="lt1"/>
              </a:buClr>
              <a:buSzPts val="6000"/>
              <a:buNone/>
              <a:defRPr sz="4500">
                <a:solidFill>
                  <a:schemeClr val="accen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857" name="Google Shape;1857;p29"/>
          <p:cNvSpPr txBox="1"/>
          <p:nvPr>
            <p:ph idx="1" type="subTitle"/>
          </p:nvPr>
        </p:nvSpPr>
        <p:spPr>
          <a:xfrm>
            <a:off x="1724488" y="1358154"/>
            <a:ext cx="3657600" cy="411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1"/>
              </a:buClr>
              <a:buSzPts val="2400"/>
              <a:buNone/>
              <a:defRPr sz="16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None/>
              <a:defRPr sz="2100">
                <a:solidFill>
                  <a:schemeClr val="dk1"/>
                </a:solidFill>
              </a:defRPr>
            </a:lvl4pPr>
            <a:lvl5pPr lvl="4" rtl="0" algn="ctr">
              <a:lnSpc>
                <a:spcPct val="100000"/>
              </a:lnSpc>
              <a:spcBef>
                <a:spcPts val="0"/>
              </a:spcBef>
              <a:spcAft>
                <a:spcPts val="0"/>
              </a:spcAft>
              <a:buClr>
                <a:schemeClr val="dk1"/>
              </a:buClr>
              <a:buSzPts val="2100"/>
              <a:buNone/>
              <a:defRPr sz="2100">
                <a:solidFill>
                  <a:schemeClr val="dk1"/>
                </a:solidFill>
              </a:defRPr>
            </a:lvl5pPr>
            <a:lvl6pPr lvl="5" rtl="0" algn="ctr">
              <a:lnSpc>
                <a:spcPct val="100000"/>
              </a:lnSpc>
              <a:spcBef>
                <a:spcPts val="0"/>
              </a:spcBef>
              <a:spcAft>
                <a:spcPts val="0"/>
              </a:spcAft>
              <a:buClr>
                <a:schemeClr val="dk1"/>
              </a:buClr>
              <a:buSzPts val="2100"/>
              <a:buNone/>
              <a:defRPr sz="2100">
                <a:solidFill>
                  <a:schemeClr val="dk1"/>
                </a:solidFill>
              </a:defRPr>
            </a:lvl6pPr>
            <a:lvl7pPr lvl="6" rtl="0" algn="ctr">
              <a:lnSpc>
                <a:spcPct val="100000"/>
              </a:lnSpc>
              <a:spcBef>
                <a:spcPts val="0"/>
              </a:spcBef>
              <a:spcAft>
                <a:spcPts val="0"/>
              </a:spcAft>
              <a:buClr>
                <a:schemeClr val="dk1"/>
              </a:buClr>
              <a:buSzPts val="2100"/>
              <a:buNone/>
              <a:defRPr sz="2100">
                <a:solidFill>
                  <a:schemeClr val="dk1"/>
                </a:solidFill>
              </a:defRPr>
            </a:lvl7pPr>
            <a:lvl8pPr lvl="7" rtl="0" algn="ctr">
              <a:lnSpc>
                <a:spcPct val="100000"/>
              </a:lnSpc>
              <a:spcBef>
                <a:spcPts val="0"/>
              </a:spcBef>
              <a:spcAft>
                <a:spcPts val="0"/>
              </a:spcAft>
              <a:buClr>
                <a:schemeClr val="dk1"/>
              </a:buClr>
              <a:buSzPts val="2100"/>
              <a:buNone/>
              <a:defRPr sz="2100">
                <a:solidFill>
                  <a:schemeClr val="dk1"/>
                </a:solidFill>
              </a:defRPr>
            </a:lvl8pPr>
            <a:lvl9pPr lvl="8" rtl="0" algn="ctr">
              <a:lnSpc>
                <a:spcPct val="100000"/>
              </a:lnSpc>
              <a:spcBef>
                <a:spcPts val="0"/>
              </a:spcBef>
              <a:spcAft>
                <a:spcPts val="0"/>
              </a:spcAft>
              <a:buClr>
                <a:schemeClr val="dk1"/>
              </a:buClr>
              <a:buSzPts val="2100"/>
              <a:buNone/>
              <a:defRPr sz="2100">
                <a:solidFill>
                  <a:schemeClr val="dk1"/>
                </a:solidFill>
              </a:defRPr>
            </a:lvl9pPr>
          </a:lstStyle>
          <a:p/>
        </p:txBody>
      </p:sp>
      <p:sp>
        <p:nvSpPr>
          <p:cNvPr id="1858" name="Google Shape;1858;p29"/>
          <p:cNvSpPr txBox="1"/>
          <p:nvPr>
            <p:ph hasCustomPrompt="1" idx="2" type="title"/>
          </p:nvPr>
        </p:nvSpPr>
        <p:spPr>
          <a:xfrm>
            <a:off x="3761913" y="2021490"/>
            <a:ext cx="3657600" cy="768900"/>
          </a:xfrm>
          <a:prstGeom prst="rect">
            <a:avLst/>
          </a:prstGeom>
          <a:noFill/>
        </p:spPr>
        <p:txBody>
          <a:bodyPr anchorCtr="0" anchor="b" bIns="91425" lIns="91425" spcFirstLastPara="1" rIns="91425" wrap="square" tIns="91425">
            <a:noAutofit/>
          </a:bodyPr>
          <a:lstStyle>
            <a:lvl1pPr lvl="0" rtl="0" algn="r">
              <a:spcBef>
                <a:spcPts val="0"/>
              </a:spcBef>
              <a:spcAft>
                <a:spcPts val="0"/>
              </a:spcAft>
              <a:buClr>
                <a:schemeClr val="lt1"/>
              </a:buClr>
              <a:buSzPts val="6000"/>
              <a:buNone/>
              <a:defRPr sz="4500">
                <a:solidFill>
                  <a:schemeClr val="accen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859" name="Google Shape;1859;p29"/>
          <p:cNvSpPr txBox="1"/>
          <p:nvPr>
            <p:ph idx="3" type="subTitle"/>
          </p:nvPr>
        </p:nvSpPr>
        <p:spPr>
          <a:xfrm>
            <a:off x="3761913" y="2710410"/>
            <a:ext cx="3657600" cy="411600"/>
          </a:xfrm>
          <a:prstGeom prst="rect">
            <a:avLst/>
          </a:prstGeom>
        </p:spPr>
        <p:txBody>
          <a:bodyPr anchorCtr="0" anchor="t" bIns="91425" lIns="91425" spcFirstLastPara="1" rIns="91425" wrap="square" tIns="91425">
            <a:noAutofit/>
          </a:bodyPr>
          <a:lstStyle>
            <a:lvl1pPr lvl="0" rtl="0" algn="r">
              <a:spcBef>
                <a:spcPts val="0"/>
              </a:spcBef>
              <a:spcAft>
                <a:spcPts val="0"/>
              </a:spcAft>
              <a:buClr>
                <a:schemeClr val="dk1"/>
              </a:buClr>
              <a:buSzPts val="2400"/>
              <a:buNone/>
              <a:defRPr sz="16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None/>
              <a:defRPr sz="2100">
                <a:solidFill>
                  <a:schemeClr val="dk1"/>
                </a:solidFill>
              </a:defRPr>
            </a:lvl4pPr>
            <a:lvl5pPr lvl="4" rtl="0" algn="ctr">
              <a:lnSpc>
                <a:spcPct val="100000"/>
              </a:lnSpc>
              <a:spcBef>
                <a:spcPts val="0"/>
              </a:spcBef>
              <a:spcAft>
                <a:spcPts val="0"/>
              </a:spcAft>
              <a:buClr>
                <a:schemeClr val="dk1"/>
              </a:buClr>
              <a:buSzPts val="2100"/>
              <a:buNone/>
              <a:defRPr sz="2100">
                <a:solidFill>
                  <a:schemeClr val="dk1"/>
                </a:solidFill>
              </a:defRPr>
            </a:lvl5pPr>
            <a:lvl6pPr lvl="5" rtl="0" algn="ctr">
              <a:lnSpc>
                <a:spcPct val="100000"/>
              </a:lnSpc>
              <a:spcBef>
                <a:spcPts val="0"/>
              </a:spcBef>
              <a:spcAft>
                <a:spcPts val="0"/>
              </a:spcAft>
              <a:buClr>
                <a:schemeClr val="dk1"/>
              </a:buClr>
              <a:buSzPts val="2100"/>
              <a:buNone/>
              <a:defRPr sz="2100">
                <a:solidFill>
                  <a:schemeClr val="dk1"/>
                </a:solidFill>
              </a:defRPr>
            </a:lvl6pPr>
            <a:lvl7pPr lvl="6" rtl="0" algn="ctr">
              <a:lnSpc>
                <a:spcPct val="100000"/>
              </a:lnSpc>
              <a:spcBef>
                <a:spcPts val="0"/>
              </a:spcBef>
              <a:spcAft>
                <a:spcPts val="0"/>
              </a:spcAft>
              <a:buClr>
                <a:schemeClr val="dk1"/>
              </a:buClr>
              <a:buSzPts val="2100"/>
              <a:buNone/>
              <a:defRPr sz="2100">
                <a:solidFill>
                  <a:schemeClr val="dk1"/>
                </a:solidFill>
              </a:defRPr>
            </a:lvl7pPr>
            <a:lvl8pPr lvl="7" rtl="0" algn="ctr">
              <a:lnSpc>
                <a:spcPct val="100000"/>
              </a:lnSpc>
              <a:spcBef>
                <a:spcPts val="0"/>
              </a:spcBef>
              <a:spcAft>
                <a:spcPts val="0"/>
              </a:spcAft>
              <a:buClr>
                <a:schemeClr val="dk1"/>
              </a:buClr>
              <a:buSzPts val="2100"/>
              <a:buNone/>
              <a:defRPr sz="2100">
                <a:solidFill>
                  <a:schemeClr val="dk1"/>
                </a:solidFill>
              </a:defRPr>
            </a:lvl8pPr>
            <a:lvl9pPr lvl="8" rtl="0" algn="ctr">
              <a:lnSpc>
                <a:spcPct val="100000"/>
              </a:lnSpc>
              <a:spcBef>
                <a:spcPts val="0"/>
              </a:spcBef>
              <a:spcAft>
                <a:spcPts val="0"/>
              </a:spcAft>
              <a:buClr>
                <a:schemeClr val="dk1"/>
              </a:buClr>
              <a:buSzPts val="2100"/>
              <a:buNone/>
              <a:defRPr sz="2100">
                <a:solidFill>
                  <a:schemeClr val="dk1"/>
                </a:solidFill>
              </a:defRPr>
            </a:lvl9pPr>
          </a:lstStyle>
          <a:p/>
        </p:txBody>
      </p:sp>
      <p:sp>
        <p:nvSpPr>
          <p:cNvPr id="1860" name="Google Shape;1860;p29"/>
          <p:cNvSpPr txBox="1"/>
          <p:nvPr>
            <p:ph hasCustomPrompt="1" idx="4" type="title"/>
          </p:nvPr>
        </p:nvSpPr>
        <p:spPr>
          <a:xfrm>
            <a:off x="1724488" y="3373746"/>
            <a:ext cx="3657600" cy="768900"/>
          </a:xfrm>
          <a:prstGeom prst="rect">
            <a:avLst/>
          </a:prstGeom>
          <a:noFill/>
        </p:spPr>
        <p:txBody>
          <a:bodyPr anchorCtr="0" anchor="b" bIns="91425" lIns="91425" spcFirstLastPara="1" rIns="91425" wrap="square" tIns="91425">
            <a:noAutofit/>
          </a:bodyPr>
          <a:lstStyle>
            <a:lvl1pPr lvl="0" rtl="0">
              <a:spcBef>
                <a:spcPts val="0"/>
              </a:spcBef>
              <a:spcAft>
                <a:spcPts val="0"/>
              </a:spcAft>
              <a:buClr>
                <a:schemeClr val="lt1"/>
              </a:buClr>
              <a:buSzPts val="6000"/>
              <a:buNone/>
              <a:defRPr sz="4500">
                <a:solidFill>
                  <a:schemeClr val="accen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861" name="Google Shape;1861;p29"/>
          <p:cNvSpPr txBox="1"/>
          <p:nvPr>
            <p:ph idx="5" type="subTitle"/>
          </p:nvPr>
        </p:nvSpPr>
        <p:spPr>
          <a:xfrm>
            <a:off x="1724488" y="4062666"/>
            <a:ext cx="3657600" cy="411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1"/>
              </a:buClr>
              <a:buSzPts val="2400"/>
              <a:buNone/>
              <a:defRPr sz="16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None/>
              <a:defRPr sz="2100">
                <a:solidFill>
                  <a:schemeClr val="dk1"/>
                </a:solidFill>
              </a:defRPr>
            </a:lvl4pPr>
            <a:lvl5pPr lvl="4" rtl="0" algn="ctr">
              <a:lnSpc>
                <a:spcPct val="100000"/>
              </a:lnSpc>
              <a:spcBef>
                <a:spcPts val="0"/>
              </a:spcBef>
              <a:spcAft>
                <a:spcPts val="0"/>
              </a:spcAft>
              <a:buClr>
                <a:schemeClr val="dk1"/>
              </a:buClr>
              <a:buSzPts val="2100"/>
              <a:buNone/>
              <a:defRPr sz="2100">
                <a:solidFill>
                  <a:schemeClr val="dk1"/>
                </a:solidFill>
              </a:defRPr>
            </a:lvl5pPr>
            <a:lvl6pPr lvl="5" rtl="0" algn="ctr">
              <a:lnSpc>
                <a:spcPct val="100000"/>
              </a:lnSpc>
              <a:spcBef>
                <a:spcPts val="0"/>
              </a:spcBef>
              <a:spcAft>
                <a:spcPts val="0"/>
              </a:spcAft>
              <a:buClr>
                <a:schemeClr val="dk1"/>
              </a:buClr>
              <a:buSzPts val="2100"/>
              <a:buNone/>
              <a:defRPr sz="2100">
                <a:solidFill>
                  <a:schemeClr val="dk1"/>
                </a:solidFill>
              </a:defRPr>
            </a:lvl6pPr>
            <a:lvl7pPr lvl="6" rtl="0" algn="ctr">
              <a:lnSpc>
                <a:spcPct val="100000"/>
              </a:lnSpc>
              <a:spcBef>
                <a:spcPts val="0"/>
              </a:spcBef>
              <a:spcAft>
                <a:spcPts val="0"/>
              </a:spcAft>
              <a:buClr>
                <a:schemeClr val="dk1"/>
              </a:buClr>
              <a:buSzPts val="2100"/>
              <a:buNone/>
              <a:defRPr sz="2100">
                <a:solidFill>
                  <a:schemeClr val="dk1"/>
                </a:solidFill>
              </a:defRPr>
            </a:lvl7pPr>
            <a:lvl8pPr lvl="7" rtl="0" algn="ctr">
              <a:lnSpc>
                <a:spcPct val="100000"/>
              </a:lnSpc>
              <a:spcBef>
                <a:spcPts val="0"/>
              </a:spcBef>
              <a:spcAft>
                <a:spcPts val="0"/>
              </a:spcAft>
              <a:buClr>
                <a:schemeClr val="dk1"/>
              </a:buClr>
              <a:buSzPts val="2100"/>
              <a:buNone/>
              <a:defRPr sz="2100">
                <a:solidFill>
                  <a:schemeClr val="dk1"/>
                </a:solidFill>
              </a:defRPr>
            </a:lvl8pPr>
            <a:lvl9pPr lvl="8" rtl="0" algn="ctr">
              <a:lnSpc>
                <a:spcPct val="100000"/>
              </a:lnSpc>
              <a:spcBef>
                <a:spcPts val="0"/>
              </a:spcBef>
              <a:spcAft>
                <a:spcPts val="0"/>
              </a:spcAft>
              <a:buClr>
                <a:schemeClr val="dk1"/>
              </a:buClr>
              <a:buSzPts val="2100"/>
              <a:buNone/>
              <a:defRPr sz="2100">
                <a:solidFill>
                  <a:schemeClr val="dk1"/>
                </a:solidFill>
              </a:defRPr>
            </a:lvl9pPr>
          </a:lstStyle>
          <a:p/>
        </p:txBody>
      </p:sp>
      <p:grpSp>
        <p:nvGrpSpPr>
          <p:cNvPr id="1862" name="Google Shape;1862;p29"/>
          <p:cNvGrpSpPr/>
          <p:nvPr/>
        </p:nvGrpSpPr>
        <p:grpSpPr>
          <a:xfrm flipH="1" rot="10800000">
            <a:off x="-777124" y="-669650"/>
            <a:ext cx="2981249" cy="1266398"/>
            <a:chOff x="350304" y="4374911"/>
            <a:chExt cx="2451080" cy="1041189"/>
          </a:xfrm>
        </p:grpSpPr>
        <p:sp>
          <p:nvSpPr>
            <p:cNvPr id="1863" name="Google Shape;1863;p29"/>
            <p:cNvSpPr/>
            <p:nvPr/>
          </p:nvSpPr>
          <p:spPr>
            <a:xfrm rot="10800000">
              <a:off x="2080380" y="4726207"/>
              <a:ext cx="476064" cy="586840"/>
            </a:xfrm>
            <a:custGeom>
              <a:rect b="b" l="l" r="r" t="t"/>
              <a:pathLst>
                <a:path extrusionOk="0" h="386715" w="262656">
                  <a:moveTo>
                    <a:pt x="262656" y="20955"/>
                  </a:moveTo>
                  <a:lnTo>
                    <a:pt x="157023" y="386715"/>
                  </a:lnTo>
                  <a:lnTo>
                    <a:pt x="0" y="0"/>
                  </a:lnTo>
                  <a:close/>
                </a:path>
              </a:pathLst>
            </a:custGeom>
            <a:solidFill>
              <a:schemeClr val="dk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64" name="Google Shape;1864;p29"/>
            <p:cNvSpPr/>
            <p:nvPr/>
          </p:nvSpPr>
          <p:spPr>
            <a:xfrm rot="10800000">
              <a:off x="1518066" y="4726147"/>
              <a:ext cx="753768" cy="676456"/>
            </a:xfrm>
            <a:custGeom>
              <a:rect b="b" l="l" r="r" t="t"/>
              <a:pathLst>
                <a:path extrusionOk="0" h="445770" w="415872">
                  <a:moveTo>
                    <a:pt x="415872" y="0"/>
                  </a:moveTo>
                  <a:lnTo>
                    <a:pt x="0" y="445770"/>
                  </a:lnTo>
                  <a:lnTo>
                    <a:pt x="105634" y="80010"/>
                  </a:lnTo>
                  <a:close/>
                </a:path>
              </a:pathLst>
            </a:custGeom>
            <a:solidFill>
              <a:schemeClr val="dk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65" name="Google Shape;1865;p29"/>
            <p:cNvSpPr/>
            <p:nvPr/>
          </p:nvSpPr>
          <p:spPr>
            <a:xfrm rot="10800000">
              <a:off x="350304" y="4374911"/>
              <a:ext cx="1167738" cy="1027692"/>
            </a:xfrm>
            <a:custGeom>
              <a:rect b="b" l="l" r="r" t="t"/>
              <a:pathLst>
                <a:path extrusionOk="0" h="677227" w="644269">
                  <a:moveTo>
                    <a:pt x="441567" y="294322"/>
                  </a:moveTo>
                  <a:lnTo>
                    <a:pt x="644269" y="677227"/>
                  </a:lnTo>
                  <a:lnTo>
                    <a:pt x="0" y="0"/>
                  </a:lnTo>
                  <a:close/>
                </a:path>
              </a:pathLst>
            </a:custGeom>
            <a:solidFill>
              <a:schemeClr val="dk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66" name="Google Shape;1866;p29"/>
            <p:cNvSpPr/>
            <p:nvPr/>
          </p:nvSpPr>
          <p:spPr>
            <a:xfrm rot="10800000">
              <a:off x="2271849" y="4726207"/>
              <a:ext cx="510561" cy="586840"/>
            </a:xfrm>
            <a:custGeom>
              <a:rect b="b" l="l" r="r" t="t"/>
              <a:pathLst>
                <a:path extrusionOk="0" h="386715" w="281689">
                  <a:moveTo>
                    <a:pt x="281689" y="386715"/>
                  </a:moveTo>
                  <a:lnTo>
                    <a:pt x="0" y="327660"/>
                  </a:lnTo>
                  <a:lnTo>
                    <a:pt x="124667" y="0"/>
                  </a:lnTo>
                  <a:close/>
                </a:path>
              </a:pathLst>
            </a:custGeom>
            <a:solidFill>
              <a:schemeClr val="dk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67" name="Google Shape;1867;p29"/>
            <p:cNvSpPr/>
            <p:nvPr/>
          </p:nvSpPr>
          <p:spPr>
            <a:xfrm rot="10800000">
              <a:off x="1518066" y="4726147"/>
              <a:ext cx="753768" cy="676456"/>
            </a:xfrm>
            <a:custGeom>
              <a:rect b="b" l="l" r="r" t="t"/>
              <a:pathLst>
                <a:path extrusionOk="0" h="445770" w="415872">
                  <a:moveTo>
                    <a:pt x="415872" y="0"/>
                  </a:moveTo>
                  <a:lnTo>
                    <a:pt x="374952" y="345758"/>
                  </a:lnTo>
                  <a:lnTo>
                    <a:pt x="0" y="445770"/>
                  </a:lnTo>
                  <a:close/>
                </a:path>
              </a:pathLst>
            </a:custGeom>
            <a:solidFill>
              <a:schemeClr val="dk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68" name="Google Shape;1868;p29"/>
            <p:cNvSpPr/>
            <p:nvPr/>
          </p:nvSpPr>
          <p:spPr>
            <a:xfrm rot="10800000">
              <a:off x="350306" y="4374911"/>
              <a:ext cx="1241907" cy="1027692"/>
            </a:xfrm>
            <a:custGeom>
              <a:rect b="b" l="l" r="r" t="t"/>
              <a:pathLst>
                <a:path extrusionOk="0" h="677227" w="685190">
                  <a:moveTo>
                    <a:pt x="685190" y="677227"/>
                  </a:moveTo>
                  <a:lnTo>
                    <a:pt x="0" y="345758"/>
                  </a:lnTo>
                  <a:lnTo>
                    <a:pt x="40921" y="0"/>
                  </a:lnTo>
                  <a:close/>
                </a:path>
              </a:pathLst>
            </a:custGeom>
            <a:solidFill>
              <a:schemeClr val="dk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69" name="Google Shape;1869;p29"/>
            <p:cNvSpPr/>
            <p:nvPr/>
          </p:nvSpPr>
          <p:spPr>
            <a:xfrm rot="10800000">
              <a:off x="2535299" y="5295314"/>
              <a:ext cx="42297" cy="35444"/>
            </a:xfrm>
            <a:custGeom>
              <a:rect b="b" l="l" r="r" t="t"/>
              <a:pathLst>
                <a:path extrusionOk="0" h="23357" w="23336">
                  <a:moveTo>
                    <a:pt x="20233" y="3106"/>
                  </a:moveTo>
                  <a:cubicBezTo>
                    <a:pt x="29750" y="15489"/>
                    <a:pt x="15475" y="29776"/>
                    <a:pt x="3104" y="20251"/>
                  </a:cubicBezTo>
                  <a:cubicBezTo>
                    <a:pt x="-6413" y="7869"/>
                    <a:pt x="7862" y="-6419"/>
                    <a:pt x="20233" y="3106"/>
                  </a:cubicBezTo>
                  <a:close/>
                </a:path>
              </a:pathLst>
            </a:custGeom>
            <a:solidFill>
              <a:schemeClr val="dk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70" name="Google Shape;1870;p29"/>
            <p:cNvSpPr/>
            <p:nvPr/>
          </p:nvSpPr>
          <p:spPr>
            <a:xfrm rot="10800000">
              <a:off x="2759988" y="4794469"/>
              <a:ext cx="41396" cy="34689"/>
            </a:xfrm>
            <a:custGeom>
              <a:rect b="b" l="l" r="r" t="t"/>
              <a:pathLst>
                <a:path extrusionOk="0" h="22859" w="22839">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71" name="Google Shape;1871;p29"/>
            <p:cNvSpPr/>
            <p:nvPr/>
          </p:nvSpPr>
          <p:spPr>
            <a:xfrm rot="10800000">
              <a:off x="2249412" y="4704913"/>
              <a:ext cx="41396" cy="34689"/>
            </a:xfrm>
            <a:custGeom>
              <a:rect b="b" l="l" r="r" t="t"/>
              <a:pathLst>
                <a:path extrusionOk="0" h="22859" w="22839">
                  <a:moveTo>
                    <a:pt x="22840" y="11430"/>
                  </a:moveTo>
                  <a:cubicBezTo>
                    <a:pt x="22840" y="17742"/>
                    <a:pt x="17727" y="22860"/>
                    <a:pt x="11420" y="22860"/>
                  </a:cubicBezTo>
                  <a:cubicBezTo>
                    <a:pt x="5113" y="22860"/>
                    <a:pt x="0" y="17742"/>
                    <a:pt x="0" y="11430"/>
                  </a:cubicBezTo>
                  <a:cubicBezTo>
                    <a:pt x="0" y="5117"/>
                    <a:pt x="5113" y="0"/>
                    <a:pt x="11420" y="0"/>
                  </a:cubicBezTo>
                  <a:cubicBezTo>
                    <a:pt x="17727" y="0"/>
                    <a:pt x="22840" y="5117"/>
                    <a:pt x="22840" y="1143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72" name="Google Shape;1872;p29"/>
            <p:cNvSpPr/>
            <p:nvPr/>
          </p:nvSpPr>
          <p:spPr>
            <a:xfrm rot="10800000">
              <a:off x="2064845" y="5265358"/>
              <a:ext cx="41396" cy="34689"/>
            </a:xfrm>
            <a:custGeom>
              <a:rect b="b" l="l" r="r" t="t"/>
              <a:pathLst>
                <a:path extrusionOk="0" h="22859" w="22839">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dk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73" name="Google Shape;1873;p29"/>
            <p:cNvSpPr/>
            <p:nvPr/>
          </p:nvSpPr>
          <p:spPr>
            <a:xfrm rot="10800000">
              <a:off x="1498532" y="5380417"/>
              <a:ext cx="42469" cy="35682"/>
            </a:xfrm>
            <a:custGeom>
              <a:rect b="b" l="l" r="r" t="t"/>
              <a:pathLst>
                <a:path extrusionOk="0" h="23514" w="23431">
                  <a:moveTo>
                    <a:pt x="23135" y="9852"/>
                  </a:moveTo>
                  <a:cubicBezTo>
                    <a:pt x="25039" y="18425"/>
                    <a:pt x="17425" y="25092"/>
                    <a:pt x="9812" y="23187"/>
                  </a:cubicBezTo>
                  <a:cubicBezTo>
                    <a:pt x="5054" y="22235"/>
                    <a:pt x="1247" y="18425"/>
                    <a:pt x="296" y="13662"/>
                  </a:cubicBezTo>
                  <a:cubicBezTo>
                    <a:pt x="-1608" y="5090"/>
                    <a:pt x="6006" y="-1578"/>
                    <a:pt x="13619" y="327"/>
                  </a:cubicBezTo>
                  <a:cubicBezTo>
                    <a:pt x="18377" y="1280"/>
                    <a:pt x="22184" y="5090"/>
                    <a:pt x="23135" y="9852"/>
                  </a:cubicBezTo>
                  <a:close/>
                </a:path>
              </a:pathLst>
            </a:custGeom>
            <a:solidFill>
              <a:schemeClr val="dk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74" name="Google Shape;1874;p29"/>
            <p:cNvSpPr/>
            <p:nvPr/>
          </p:nvSpPr>
          <p:spPr>
            <a:xfrm rot="10800000">
              <a:off x="1571517" y="4860913"/>
              <a:ext cx="41396" cy="34689"/>
            </a:xfrm>
            <a:custGeom>
              <a:rect b="b" l="l" r="r" t="t"/>
              <a:pathLst>
                <a:path extrusionOk="0" h="22859" w="22839">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75" name="Google Shape;1875;p29"/>
            <p:cNvSpPr/>
            <p:nvPr/>
          </p:nvSpPr>
          <p:spPr>
            <a:xfrm rot="10800000">
              <a:off x="696981" y="4938913"/>
              <a:ext cx="41396" cy="34689"/>
            </a:xfrm>
            <a:custGeom>
              <a:rect b="b" l="l" r="r" t="t"/>
              <a:pathLst>
                <a:path extrusionOk="0" h="22859" w="22839">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876" name="Google Shape;1876;p29"/>
          <p:cNvGrpSpPr/>
          <p:nvPr/>
        </p:nvGrpSpPr>
        <p:grpSpPr>
          <a:xfrm flipH="1" rot="10800000">
            <a:off x="6349801" y="4257300"/>
            <a:ext cx="2981249" cy="1266398"/>
            <a:chOff x="350304" y="4374911"/>
            <a:chExt cx="2451080" cy="1041189"/>
          </a:xfrm>
        </p:grpSpPr>
        <p:sp>
          <p:nvSpPr>
            <p:cNvPr id="1877" name="Google Shape;1877;p29"/>
            <p:cNvSpPr/>
            <p:nvPr/>
          </p:nvSpPr>
          <p:spPr>
            <a:xfrm rot="10800000">
              <a:off x="2080380" y="4726207"/>
              <a:ext cx="476064" cy="586840"/>
            </a:xfrm>
            <a:custGeom>
              <a:rect b="b" l="l" r="r" t="t"/>
              <a:pathLst>
                <a:path extrusionOk="0" h="386715" w="262656">
                  <a:moveTo>
                    <a:pt x="262656" y="20955"/>
                  </a:moveTo>
                  <a:lnTo>
                    <a:pt x="157023" y="386715"/>
                  </a:lnTo>
                  <a:lnTo>
                    <a:pt x="0" y="0"/>
                  </a:lnTo>
                  <a:close/>
                </a:path>
              </a:pathLst>
            </a:custGeom>
            <a:solidFill>
              <a:schemeClr val="dk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78" name="Google Shape;1878;p29"/>
            <p:cNvSpPr/>
            <p:nvPr/>
          </p:nvSpPr>
          <p:spPr>
            <a:xfrm rot="10800000">
              <a:off x="1518066" y="4726147"/>
              <a:ext cx="753768" cy="676456"/>
            </a:xfrm>
            <a:custGeom>
              <a:rect b="b" l="l" r="r" t="t"/>
              <a:pathLst>
                <a:path extrusionOk="0" h="445770" w="415872">
                  <a:moveTo>
                    <a:pt x="415872" y="0"/>
                  </a:moveTo>
                  <a:lnTo>
                    <a:pt x="0" y="445770"/>
                  </a:lnTo>
                  <a:lnTo>
                    <a:pt x="105634" y="80010"/>
                  </a:lnTo>
                  <a:close/>
                </a:path>
              </a:pathLst>
            </a:custGeom>
            <a:solidFill>
              <a:schemeClr val="dk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79" name="Google Shape;1879;p29"/>
            <p:cNvSpPr/>
            <p:nvPr/>
          </p:nvSpPr>
          <p:spPr>
            <a:xfrm rot="10800000">
              <a:off x="350304" y="4374911"/>
              <a:ext cx="1167738" cy="1027692"/>
            </a:xfrm>
            <a:custGeom>
              <a:rect b="b" l="l" r="r" t="t"/>
              <a:pathLst>
                <a:path extrusionOk="0" h="677227" w="644269">
                  <a:moveTo>
                    <a:pt x="441567" y="294322"/>
                  </a:moveTo>
                  <a:lnTo>
                    <a:pt x="644269" y="677227"/>
                  </a:lnTo>
                  <a:lnTo>
                    <a:pt x="0" y="0"/>
                  </a:lnTo>
                  <a:close/>
                </a:path>
              </a:pathLst>
            </a:custGeom>
            <a:solidFill>
              <a:schemeClr val="dk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80" name="Google Shape;1880;p29"/>
            <p:cNvSpPr/>
            <p:nvPr/>
          </p:nvSpPr>
          <p:spPr>
            <a:xfrm rot="10800000">
              <a:off x="2271849" y="4726207"/>
              <a:ext cx="510561" cy="586840"/>
            </a:xfrm>
            <a:custGeom>
              <a:rect b="b" l="l" r="r" t="t"/>
              <a:pathLst>
                <a:path extrusionOk="0" h="386715" w="281689">
                  <a:moveTo>
                    <a:pt x="281689" y="386715"/>
                  </a:moveTo>
                  <a:lnTo>
                    <a:pt x="0" y="327660"/>
                  </a:lnTo>
                  <a:lnTo>
                    <a:pt x="124667" y="0"/>
                  </a:lnTo>
                  <a:close/>
                </a:path>
              </a:pathLst>
            </a:custGeom>
            <a:solidFill>
              <a:schemeClr val="dk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81" name="Google Shape;1881;p29"/>
            <p:cNvSpPr/>
            <p:nvPr/>
          </p:nvSpPr>
          <p:spPr>
            <a:xfrm rot="10800000">
              <a:off x="1518066" y="4726147"/>
              <a:ext cx="753768" cy="676456"/>
            </a:xfrm>
            <a:custGeom>
              <a:rect b="b" l="l" r="r" t="t"/>
              <a:pathLst>
                <a:path extrusionOk="0" h="445770" w="415872">
                  <a:moveTo>
                    <a:pt x="415872" y="0"/>
                  </a:moveTo>
                  <a:lnTo>
                    <a:pt x="374952" y="345758"/>
                  </a:lnTo>
                  <a:lnTo>
                    <a:pt x="0" y="445770"/>
                  </a:lnTo>
                  <a:close/>
                </a:path>
              </a:pathLst>
            </a:custGeom>
            <a:solidFill>
              <a:schemeClr val="dk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82" name="Google Shape;1882;p29"/>
            <p:cNvSpPr/>
            <p:nvPr/>
          </p:nvSpPr>
          <p:spPr>
            <a:xfrm rot="10800000">
              <a:off x="350306" y="4374911"/>
              <a:ext cx="1241907" cy="1027692"/>
            </a:xfrm>
            <a:custGeom>
              <a:rect b="b" l="l" r="r" t="t"/>
              <a:pathLst>
                <a:path extrusionOk="0" h="677227" w="685190">
                  <a:moveTo>
                    <a:pt x="685190" y="677227"/>
                  </a:moveTo>
                  <a:lnTo>
                    <a:pt x="0" y="345758"/>
                  </a:lnTo>
                  <a:lnTo>
                    <a:pt x="40921" y="0"/>
                  </a:lnTo>
                  <a:close/>
                </a:path>
              </a:pathLst>
            </a:custGeom>
            <a:solidFill>
              <a:schemeClr val="dk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83" name="Google Shape;1883;p29"/>
            <p:cNvSpPr/>
            <p:nvPr/>
          </p:nvSpPr>
          <p:spPr>
            <a:xfrm rot="10800000">
              <a:off x="2535299" y="5295314"/>
              <a:ext cx="42297" cy="35444"/>
            </a:xfrm>
            <a:custGeom>
              <a:rect b="b" l="l" r="r" t="t"/>
              <a:pathLst>
                <a:path extrusionOk="0" h="23357" w="23336">
                  <a:moveTo>
                    <a:pt x="20233" y="3106"/>
                  </a:moveTo>
                  <a:cubicBezTo>
                    <a:pt x="29750" y="15489"/>
                    <a:pt x="15475" y="29776"/>
                    <a:pt x="3104" y="20251"/>
                  </a:cubicBezTo>
                  <a:cubicBezTo>
                    <a:pt x="-6413" y="7869"/>
                    <a:pt x="7862" y="-6419"/>
                    <a:pt x="20233" y="3106"/>
                  </a:cubicBezTo>
                  <a:close/>
                </a:path>
              </a:pathLst>
            </a:custGeom>
            <a:solidFill>
              <a:schemeClr val="dk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84" name="Google Shape;1884;p29"/>
            <p:cNvSpPr/>
            <p:nvPr/>
          </p:nvSpPr>
          <p:spPr>
            <a:xfrm rot="10800000">
              <a:off x="2759988" y="4794469"/>
              <a:ext cx="41396" cy="34689"/>
            </a:xfrm>
            <a:custGeom>
              <a:rect b="b" l="l" r="r" t="t"/>
              <a:pathLst>
                <a:path extrusionOk="0" h="22859" w="22839">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85" name="Google Shape;1885;p29"/>
            <p:cNvSpPr/>
            <p:nvPr/>
          </p:nvSpPr>
          <p:spPr>
            <a:xfrm rot="10800000">
              <a:off x="2249412" y="4704913"/>
              <a:ext cx="41396" cy="34689"/>
            </a:xfrm>
            <a:custGeom>
              <a:rect b="b" l="l" r="r" t="t"/>
              <a:pathLst>
                <a:path extrusionOk="0" h="22859" w="22839">
                  <a:moveTo>
                    <a:pt x="22840" y="11430"/>
                  </a:moveTo>
                  <a:cubicBezTo>
                    <a:pt x="22840" y="17742"/>
                    <a:pt x="17727" y="22860"/>
                    <a:pt x="11420" y="22860"/>
                  </a:cubicBezTo>
                  <a:cubicBezTo>
                    <a:pt x="5113" y="22860"/>
                    <a:pt x="0" y="17742"/>
                    <a:pt x="0" y="11430"/>
                  </a:cubicBezTo>
                  <a:cubicBezTo>
                    <a:pt x="0" y="5117"/>
                    <a:pt x="5113" y="0"/>
                    <a:pt x="11420" y="0"/>
                  </a:cubicBezTo>
                  <a:cubicBezTo>
                    <a:pt x="17727" y="0"/>
                    <a:pt x="22840" y="5117"/>
                    <a:pt x="22840" y="1143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86" name="Google Shape;1886;p29"/>
            <p:cNvSpPr/>
            <p:nvPr/>
          </p:nvSpPr>
          <p:spPr>
            <a:xfrm rot="10800000">
              <a:off x="2064845" y="5265358"/>
              <a:ext cx="41396" cy="34689"/>
            </a:xfrm>
            <a:custGeom>
              <a:rect b="b" l="l" r="r" t="t"/>
              <a:pathLst>
                <a:path extrusionOk="0" h="22859" w="22839">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dk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87" name="Google Shape;1887;p29"/>
            <p:cNvSpPr/>
            <p:nvPr/>
          </p:nvSpPr>
          <p:spPr>
            <a:xfrm rot="10800000">
              <a:off x="1498532" y="5380417"/>
              <a:ext cx="42469" cy="35682"/>
            </a:xfrm>
            <a:custGeom>
              <a:rect b="b" l="l" r="r" t="t"/>
              <a:pathLst>
                <a:path extrusionOk="0" h="23514" w="23431">
                  <a:moveTo>
                    <a:pt x="23135" y="9852"/>
                  </a:moveTo>
                  <a:cubicBezTo>
                    <a:pt x="25039" y="18425"/>
                    <a:pt x="17425" y="25092"/>
                    <a:pt x="9812" y="23187"/>
                  </a:cubicBezTo>
                  <a:cubicBezTo>
                    <a:pt x="5054" y="22235"/>
                    <a:pt x="1247" y="18425"/>
                    <a:pt x="296" y="13662"/>
                  </a:cubicBezTo>
                  <a:cubicBezTo>
                    <a:pt x="-1608" y="5090"/>
                    <a:pt x="6006" y="-1578"/>
                    <a:pt x="13619" y="327"/>
                  </a:cubicBezTo>
                  <a:cubicBezTo>
                    <a:pt x="18377" y="1280"/>
                    <a:pt x="22184" y="5090"/>
                    <a:pt x="23135" y="9852"/>
                  </a:cubicBezTo>
                  <a:close/>
                </a:path>
              </a:pathLst>
            </a:custGeom>
            <a:solidFill>
              <a:schemeClr val="dk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88" name="Google Shape;1888;p29"/>
            <p:cNvSpPr/>
            <p:nvPr/>
          </p:nvSpPr>
          <p:spPr>
            <a:xfrm rot="10800000">
              <a:off x="1571517" y="4860913"/>
              <a:ext cx="41396" cy="34689"/>
            </a:xfrm>
            <a:custGeom>
              <a:rect b="b" l="l" r="r" t="t"/>
              <a:pathLst>
                <a:path extrusionOk="0" h="22859" w="22839">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89" name="Google Shape;1889;p29"/>
            <p:cNvSpPr/>
            <p:nvPr/>
          </p:nvSpPr>
          <p:spPr>
            <a:xfrm rot="10800000">
              <a:off x="696981" y="4938913"/>
              <a:ext cx="41396" cy="34689"/>
            </a:xfrm>
            <a:custGeom>
              <a:rect b="b" l="l" r="r" t="t"/>
              <a:pathLst>
                <a:path extrusionOk="0" h="22859" w="22839">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_1">
    <p:spTree>
      <p:nvGrpSpPr>
        <p:cNvPr id="1890" name="Shape 1890"/>
        <p:cNvGrpSpPr/>
        <p:nvPr/>
      </p:nvGrpSpPr>
      <p:grpSpPr>
        <a:xfrm>
          <a:off x="0" y="0"/>
          <a:ext cx="0" cy="0"/>
          <a:chOff x="0" y="0"/>
          <a:chExt cx="0" cy="0"/>
        </a:xfrm>
      </p:grpSpPr>
      <p:grpSp>
        <p:nvGrpSpPr>
          <p:cNvPr id="1891" name="Google Shape;1891;p30"/>
          <p:cNvGrpSpPr/>
          <p:nvPr/>
        </p:nvGrpSpPr>
        <p:grpSpPr>
          <a:xfrm>
            <a:off x="-675" y="-586710"/>
            <a:ext cx="9144088" cy="1521675"/>
            <a:chOff x="2149076" y="3978078"/>
            <a:chExt cx="6995171" cy="1172865"/>
          </a:xfrm>
        </p:grpSpPr>
        <p:grpSp>
          <p:nvGrpSpPr>
            <p:cNvPr id="1892" name="Google Shape;1892;p30"/>
            <p:cNvGrpSpPr/>
            <p:nvPr/>
          </p:nvGrpSpPr>
          <p:grpSpPr>
            <a:xfrm flipH="1">
              <a:off x="4660505" y="3978078"/>
              <a:ext cx="4483742" cy="1165511"/>
              <a:chOff x="3225813" y="2142172"/>
              <a:chExt cx="2920624" cy="759142"/>
            </a:xfrm>
          </p:grpSpPr>
          <p:sp>
            <p:nvSpPr>
              <p:cNvPr id="1893" name="Google Shape;1893;p30"/>
              <p:cNvSpPr/>
              <p:nvPr/>
            </p:nvSpPr>
            <p:spPr>
              <a:xfrm>
                <a:off x="5605898" y="2153602"/>
                <a:ext cx="540538" cy="661987"/>
              </a:xfrm>
              <a:custGeom>
                <a:rect b="b" l="l" r="r" t="t"/>
                <a:pathLst>
                  <a:path extrusionOk="0" h="661987" w="540538">
                    <a:moveTo>
                      <a:pt x="0" y="0"/>
                    </a:moveTo>
                    <a:lnTo>
                      <a:pt x="540539" y="234315"/>
                    </a:lnTo>
                    <a:lnTo>
                      <a:pt x="190331" y="661988"/>
                    </a:lnTo>
                    <a:close/>
                  </a:path>
                </a:pathLst>
              </a:custGeom>
              <a:solidFill>
                <a:schemeClr val="dk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94" name="Google Shape;1894;p30"/>
              <p:cNvSpPr/>
              <p:nvPr/>
            </p:nvSpPr>
            <p:spPr>
              <a:xfrm>
                <a:off x="3225813" y="2271712"/>
                <a:ext cx="764177" cy="505777"/>
              </a:xfrm>
              <a:custGeom>
                <a:rect b="b" l="l" r="r" t="t"/>
                <a:pathLst>
                  <a:path extrusionOk="0" h="505777" w="764177">
                    <a:moveTo>
                      <a:pt x="0" y="505778"/>
                    </a:moveTo>
                    <a:lnTo>
                      <a:pt x="764178" y="0"/>
                    </a:lnTo>
                    <a:lnTo>
                      <a:pt x="639511" y="327660"/>
                    </a:lnTo>
                    <a:close/>
                  </a:path>
                </a:pathLst>
              </a:custGeom>
              <a:solidFill>
                <a:schemeClr val="dk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95" name="Google Shape;1895;p30"/>
              <p:cNvSpPr/>
              <p:nvPr/>
            </p:nvSpPr>
            <p:spPr>
              <a:xfrm>
                <a:off x="3989991" y="2271712"/>
                <a:ext cx="262656" cy="386715"/>
              </a:xfrm>
              <a:custGeom>
                <a:rect b="b" l="l" r="r" t="t"/>
                <a:pathLst>
                  <a:path extrusionOk="0" h="386715" w="262656">
                    <a:moveTo>
                      <a:pt x="262656" y="20955"/>
                    </a:moveTo>
                    <a:lnTo>
                      <a:pt x="157023" y="386715"/>
                    </a:lnTo>
                    <a:lnTo>
                      <a:pt x="0" y="0"/>
                    </a:lnTo>
                    <a:close/>
                  </a:path>
                </a:pathLst>
              </a:custGeom>
              <a:solidFill>
                <a:schemeClr val="dk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96" name="Google Shape;1896;p30"/>
              <p:cNvSpPr/>
              <p:nvPr/>
            </p:nvSpPr>
            <p:spPr>
              <a:xfrm>
                <a:off x="4147013" y="2212657"/>
                <a:ext cx="415872" cy="445770"/>
              </a:xfrm>
              <a:custGeom>
                <a:rect b="b" l="l" r="r" t="t"/>
                <a:pathLst>
                  <a:path extrusionOk="0" h="445770" w="415872">
                    <a:moveTo>
                      <a:pt x="415872" y="0"/>
                    </a:moveTo>
                    <a:lnTo>
                      <a:pt x="0" y="445770"/>
                    </a:lnTo>
                    <a:lnTo>
                      <a:pt x="105634" y="80010"/>
                    </a:lnTo>
                    <a:close/>
                  </a:path>
                </a:pathLst>
              </a:custGeom>
              <a:solidFill>
                <a:schemeClr val="dk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97" name="Google Shape;1897;p30"/>
              <p:cNvSpPr/>
              <p:nvPr/>
            </p:nvSpPr>
            <p:spPr>
              <a:xfrm>
                <a:off x="4562886" y="2212657"/>
                <a:ext cx="644269" cy="677227"/>
              </a:xfrm>
              <a:custGeom>
                <a:rect b="b" l="l" r="r" t="t"/>
                <a:pathLst>
                  <a:path extrusionOk="0" h="677227" w="644269">
                    <a:moveTo>
                      <a:pt x="441567" y="294322"/>
                    </a:moveTo>
                    <a:lnTo>
                      <a:pt x="644269" y="677227"/>
                    </a:lnTo>
                    <a:lnTo>
                      <a:pt x="0" y="0"/>
                    </a:lnTo>
                    <a:close/>
                  </a:path>
                </a:pathLst>
              </a:custGeom>
              <a:solidFill>
                <a:schemeClr val="dk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98" name="Google Shape;1898;p30"/>
              <p:cNvSpPr/>
              <p:nvPr/>
            </p:nvSpPr>
            <p:spPr>
              <a:xfrm>
                <a:off x="5004453" y="2153602"/>
                <a:ext cx="601445" cy="736282"/>
              </a:xfrm>
              <a:custGeom>
                <a:rect b="b" l="l" r="r" t="t"/>
                <a:pathLst>
                  <a:path extrusionOk="0" h="736282" w="601445">
                    <a:moveTo>
                      <a:pt x="601445" y="0"/>
                    </a:moveTo>
                    <a:lnTo>
                      <a:pt x="202702" y="736282"/>
                    </a:lnTo>
                    <a:lnTo>
                      <a:pt x="0" y="353378"/>
                    </a:lnTo>
                    <a:close/>
                  </a:path>
                </a:pathLst>
              </a:custGeom>
              <a:solidFill>
                <a:schemeClr val="dk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99" name="Google Shape;1899;p30"/>
              <p:cNvSpPr/>
              <p:nvPr/>
            </p:nvSpPr>
            <p:spPr>
              <a:xfrm>
                <a:off x="5207155" y="2153602"/>
                <a:ext cx="433002" cy="736282"/>
              </a:xfrm>
              <a:custGeom>
                <a:rect b="b" l="l" r="r" t="t"/>
                <a:pathLst>
                  <a:path extrusionOk="0" h="736282" w="433002">
                    <a:moveTo>
                      <a:pt x="433002" y="412432"/>
                    </a:moveTo>
                    <a:lnTo>
                      <a:pt x="398743" y="0"/>
                    </a:lnTo>
                    <a:lnTo>
                      <a:pt x="0" y="736282"/>
                    </a:lnTo>
                    <a:close/>
                  </a:path>
                </a:pathLst>
              </a:custGeom>
              <a:solidFill>
                <a:schemeClr val="dk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00" name="Google Shape;1900;p30"/>
              <p:cNvSpPr/>
              <p:nvPr/>
            </p:nvSpPr>
            <p:spPr>
              <a:xfrm>
                <a:off x="3225813" y="2271712"/>
                <a:ext cx="764177" cy="505777"/>
              </a:xfrm>
              <a:custGeom>
                <a:rect b="b" l="l" r="r" t="t"/>
                <a:pathLst>
                  <a:path extrusionOk="0" h="505777" w="764177">
                    <a:moveTo>
                      <a:pt x="764178" y="0"/>
                    </a:moveTo>
                    <a:lnTo>
                      <a:pt x="295013" y="125730"/>
                    </a:lnTo>
                    <a:lnTo>
                      <a:pt x="0" y="505778"/>
                    </a:lnTo>
                    <a:close/>
                  </a:path>
                </a:pathLst>
              </a:custGeom>
              <a:solidFill>
                <a:schemeClr val="dk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01" name="Google Shape;1901;p30"/>
              <p:cNvSpPr/>
              <p:nvPr/>
            </p:nvSpPr>
            <p:spPr>
              <a:xfrm>
                <a:off x="3865324" y="2271712"/>
                <a:ext cx="281689" cy="386715"/>
              </a:xfrm>
              <a:custGeom>
                <a:rect b="b" l="l" r="r" t="t"/>
                <a:pathLst>
                  <a:path extrusionOk="0" h="386715" w="281689">
                    <a:moveTo>
                      <a:pt x="281689" y="386715"/>
                    </a:moveTo>
                    <a:lnTo>
                      <a:pt x="0" y="327660"/>
                    </a:lnTo>
                    <a:lnTo>
                      <a:pt x="124667" y="0"/>
                    </a:lnTo>
                    <a:close/>
                  </a:path>
                </a:pathLst>
              </a:custGeom>
              <a:solidFill>
                <a:schemeClr val="dk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02" name="Google Shape;1902;p30"/>
              <p:cNvSpPr/>
              <p:nvPr/>
            </p:nvSpPr>
            <p:spPr>
              <a:xfrm>
                <a:off x="5605898" y="2153602"/>
                <a:ext cx="190330" cy="661987"/>
              </a:xfrm>
              <a:custGeom>
                <a:rect b="b" l="l" r="r" t="t"/>
                <a:pathLst>
                  <a:path extrusionOk="0" h="661987" w="190330">
                    <a:moveTo>
                      <a:pt x="190331" y="661988"/>
                    </a:moveTo>
                    <a:lnTo>
                      <a:pt x="0" y="0"/>
                    </a:lnTo>
                    <a:lnTo>
                      <a:pt x="34260" y="412432"/>
                    </a:lnTo>
                    <a:close/>
                  </a:path>
                </a:pathLst>
              </a:custGeom>
              <a:solidFill>
                <a:schemeClr val="dk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03" name="Google Shape;1903;p30"/>
              <p:cNvSpPr/>
              <p:nvPr/>
            </p:nvSpPr>
            <p:spPr>
              <a:xfrm>
                <a:off x="4147013" y="2212657"/>
                <a:ext cx="415872" cy="445770"/>
              </a:xfrm>
              <a:custGeom>
                <a:rect b="b" l="l" r="r" t="t"/>
                <a:pathLst>
                  <a:path extrusionOk="0" h="445770" w="415872">
                    <a:moveTo>
                      <a:pt x="415872" y="0"/>
                    </a:moveTo>
                    <a:lnTo>
                      <a:pt x="374952" y="345758"/>
                    </a:lnTo>
                    <a:lnTo>
                      <a:pt x="0" y="445770"/>
                    </a:lnTo>
                    <a:close/>
                  </a:path>
                </a:pathLst>
              </a:custGeom>
              <a:solidFill>
                <a:schemeClr val="dk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04" name="Google Shape;1904;p30"/>
              <p:cNvSpPr/>
              <p:nvPr/>
            </p:nvSpPr>
            <p:spPr>
              <a:xfrm>
                <a:off x="4521965" y="2212657"/>
                <a:ext cx="685190" cy="677227"/>
              </a:xfrm>
              <a:custGeom>
                <a:rect b="b" l="l" r="r" t="t"/>
                <a:pathLst>
                  <a:path extrusionOk="0" h="677227" w="685190">
                    <a:moveTo>
                      <a:pt x="685190" y="677227"/>
                    </a:moveTo>
                    <a:lnTo>
                      <a:pt x="0" y="345758"/>
                    </a:lnTo>
                    <a:lnTo>
                      <a:pt x="40921" y="0"/>
                    </a:lnTo>
                    <a:close/>
                  </a:path>
                </a:pathLst>
              </a:custGeom>
              <a:solidFill>
                <a:schemeClr val="dk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05" name="Google Shape;1905;p30"/>
              <p:cNvSpPr/>
              <p:nvPr/>
            </p:nvSpPr>
            <p:spPr>
              <a:xfrm>
                <a:off x="3225813" y="2218372"/>
                <a:ext cx="764177" cy="179069"/>
              </a:xfrm>
              <a:custGeom>
                <a:rect b="b" l="l" r="r" t="t"/>
                <a:pathLst>
                  <a:path extrusionOk="0" h="179069" w="764177">
                    <a:moveTo>
                      <a:pt x="0" y="0"/>
                    </a:moveTo>
                    <a:lnTo>
                      <a:pt x="764178" y="53340"/>
                    </a:lnTo>
                    <a:lnTo>
                      <a:pt x="295013" y="179070"/>
                    </a:lnTo>
                    <a:close/>
                  </a:path>
                </a:pathLst>
              </a:custGeom>
              <a:solidFill>
                <a:schemeClr val="dk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06" name="Google Shape;1906;p30"/>
              <p:cNvSpPr/>
              <p:nvPr/>
            </p:nvSpPr>
            <p:spPr>
              <a:xfrm>
                <a:off x="3225813" y="2218372"/>
                <a:ext cx="295012" cy="559117"/>
              </a:xfrm>
              <a:custGeom>
                <a:rect b="b" l="l" r="r" t="t"/>
                <a:pathLst>
                  <a:path extrusionOk="0" h="559117" w="295012">
                    <a:moveTo>
                      <a:pt x="0" y="559118"/>
                    </a:moveTo>
                    <a:lnTo>
                      <a:pt x="0" y="0"/>
                    </a:lnTo>
                    <a:lnTo>
                      <a:pt x="295013" y="179070"/>
                    </a:lnTo>
                    <a:close/>
                  </a:path>
                </a:pathLst>
              </a:custGeom>
              <a:solidFill>
                <a:schemeClr val="dk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07" name="Google Shape;1907;p30"/>
              <p:cNvSpPr/>
              <p:nvPr/>
            </p:nvSpPr>
            <p:spPr>
              <a:xfrm>
                <a:off x="5796229" y="2387917"/>
                <a:ext cx="350208" cy="427672"/>
              </a:xfrm>
              <a:custGeom>
                <a:rect b="b" l="l" r="r" t="t"/>
                <a:pathLst>
                  <a:path extrusionOk="0" h="427672" w="350208">
                    <a:moveTo>
                      <a:pt x="0" y="427673"/>
                    </a:moveTo>
                    <a:lnTo>
                      <a:pt x="350208" y="352425"/>
                    </a:lnTo>
                    <a:lnTo>
                      <a:pt x="350208" y="0"/>
                    </a:lnTo>
                    <a:close/>
                  </a:path>
                </a:pathLst>
              </a:custGeom>
              <a:solidFill>
                <a:schemeClr val="dk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08" name="Google Shape;1908;p30"/>
              <p:cNvSpPr/>
              <p:nvPr/>
            </p:nvSpPr>
            <p:spPr>
              <a:xfrm>
                <a:off x="3978322" y="2260033"/>
                <a:ext cx="23336" cy="23357"/>
              </a:xfrm>
              <a:custGeom>
                <a:rect b="b" l="l" r="r" t="t"/>
                <a:pathLst>
                  <a:path extrusionOk="0" h="23357" w="23336">
                    <a:moveTo>
                      <a:pt x="20233" y="3106"/>
                    </a:moveTo>
                    <a:cubicBezTo>
                      <a:pt x="29750" y="15489"/>
                      <a:pt x="15475" y="29776"/>
                      <a:pt x="3104" y="20251"/>
                    </a:cubicBezTo>
                    <a:cubicBezTo>
                      <a:pt x="-6413" y="7869"/>
                      <a:pt x="7862" y="-6419"/>
                      <a:pt x="20233" y="3106"/>
                    </a:cubicBezTo>
                    <a:close/>
                  </a:path>
                </a:pathLst>
              </a:custGeom>
              <a:solidFill>
                <a:schemeClr val="dk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09" name="Google Shape;1909;p30"/>
              <p:cNvSpPr/>
              <p:nvPr/>
            </p:nvSpPr>
            <p:spPr>
              <a:xfrm>
                <a:off x="3509406" y="2386012"/>
                <a:ext cx="22839" cy="22859"/>
              </a:xfrm>
              <a:custGeom>
                <a:rect b="b" l="l" r="r" t="t"/>
                <a:pathLst>
                  <a:path extrusionOk="0" h="22859" w="22839">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dk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10" name="Google Shape;1910;p30"/>
              <p:cNvSpPr/>
              <p:nvPr/>
            </p:nvSpPr>
            <p:spPr>
              <a:xfrm>
                <a:off x="3854856" y="2590800"/>
                <a:ext cx="22839" cy="22859"/>
              </a:xfrm>
              <a:custGeom>
                <a:rect b="b" l="l" r="r" t="t"/>
                <a:pathLst>
                  <a:path extrusionOk="0" h="22859" w="22839">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11" name="Google Shape;1911;p30"/>
              <p:cNvSpPr/>
              <p:nvPr/>
            </p:nvSpPr>
            <p:spPr>
              <a:xfrm>
                <a:off x="4136545" y="2649855"/>
                <a:ext cx="22839" cy="22859"/>
              </a:xfrm>
              <a:custGeom>
                <a:rect b="b" l="l" r="r" t="t"/>
                <a:pathLst>
                  <a:path extrusionOk="0" h="22859" w="22839">
                    <a:moveTo>
                      <a:pt x="22840" y="11430"/>
                    </a:moveTo>
                    <a:cubicBezTo>
                      <a:pt x="22840" y="17742"/>
                      <a:pt x="17727" y="22860"/>
                      <a:pt x="11420" y="22860"/>
                    </a:cubicBezTo>
                    <a:cubicBezTo>
                      <a:pt x="5113" y="22860"/>
                      <a:pt x="0" y="17742"/>
                      <a:pt x="0" y="11430"/>
                    </a:cubicBezTo>
                    <a:cubicBezTo>
                      <a:pt x="0" y="5117"/>
                      <a:pt x="5113" y="0"/>
                      <a:pt x="11420" y="0"/>
                    </a:cubicBezTo>
                    <a:cubicBezTo>
                      <a:pt x="17727" y="0"/>
                      <a:pt x="22840" y="5117"/>
                      <a:pt x="22840" y="1143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12" name="Google Shape;1912;p30"/>
              <p:cNvSpPr/>
              <p:nvPr/>
            </p:nvSpPr>
            <p:spPr>
              <a:xfrm>
                <a:off x="4238372" y="2280285"/>
                <a:ext cx="22839" cy="22859"/>
              </a:xfrm>
              <a:custGeom>
                <a:rect b="b" l="l" r="r" t="t"/>
                <a:pathLst>
                  <a:path extrusionOk="0" h="22859" w="22839">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dk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13" name="Google Shape;1913;p30"/>
              <p:cNvSpPr/>
              <p:nvPr/>
            </p:nvSpPr>
            <p:spPr>
              <a:xfrm>
                <a:off x="4550219" y="2203757"/>
                <a:ext cx="23431" cy="23514"/>
              </a:xfrm>
              <a:custGeom>
                <a:rect b="b" l="l" r="r" t="t"/>
                <a:pathLst>
                  <a:path extrusionOk="0" h="23514" w="23431">
                    <a:moveTo>
                      <a:pt x="23135" y="9852"/>
                    </a:moveTo>
                    <a:cubicBezTo>
                      <a:pt x="25039" y="18425"/>
                      <a:pt x="17425" y="25092"/>
                      <a:pt x="9812" y="23187"/>
                    </a:cubicBezTo>
                    <a:cubicBezTo>
                      <a:pt x="5054" y="22235"/>
                      <a:pt x="1247" y="18425"/>
                      <a:pt x="296" y="13662"/>
                    </a:cubicBezTo>
                    <a:cubicBezTo>
                      <a:pt x="-1608" y="5090"/>
                      <a:pt x="6006" y="-1578"/>
                      <a:pt x="13619" y="327"/>
                    </a:cubicBezTo>
                    <a:cubicBezTo>
                      <a:pt x="18377" y="1280"/>
                      <a:pt x="22184" y="5090"/>
                      <a:pt x="23135" y="9852"/>
                    </a:cubicBezTo>
                    <a:close/>
                  </a:path>
                </a:pathLst>
              </a:custGeom>
              <a:solidFill>
                <a:schemeClr val="dk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14" name="Google Shape;1914;p30"/>
              <p:cNvSpPr/>
              <p:nvPr/>
            </p:nvSpPr>
            <p:spPr>
              <a:xfrm>
                <a:off x="4510545" y="2546985"/>
                <a:ext cx="22839" cy="22859"/>
              </a:xfrm>
              <a:custGeom>
                <a:rect b="b" l="l" r="r" t="t"/>
                <a:pathLst>
                  <a:path extrusionOk="0" h="22859" w="22839">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15" name="Google Shape;1915;p30"/>
              <p:cNvSpPr/>
              <p:nvPr/>
            </p:nvSpPr>
            <p:spPr>
              <a:xfrm>
                <a:off x="5195735" y="2878455"/>
                <a:ext cx="22839" cy="22859"/>
              </a:xfrm>
              <a:custGeom>
                <a:rect b="b" l="l" r="r" t="t"/>
                <a:pathLst>
                  <a:path extrusionOk="0" h="22859" w="22839">
                    <a:moveTo>
                      <a:pt x="22840" y="11430"/>
                    </a:moveTo>
                    <a:cubicBezTo>
                      <a:pt x="22840" y="17742"/>
                      <a:pt x="17727" y="22860"/>
                      <a:pt x="11420" y="22860"/>
                    </a:cubicBezTo>
                    <a:cubicBezTo>
                      <a:pt x="5113" y="22860"/>
                      <a:pt x="0" y="17742"/>
                      <a:pt x="0" y="11430"/>
                    </a:cubicBezTo>
                    <a:cubicBezTo>
                      <a:pt x="0" y="5117"/>
                      <a:pt x="5113" y="0"/>
                      <a:pt x="11420" y="0"/>
                    </a:cubicBezTo>
                    <a:cubicBezTo>
                      <a:pt x="17727" y="0"/>
                      <a:pt x="22840" y="5117"/>
                      <a:pt x="22840" y="1143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16" name="Google Shape;1916;p30"/>
              <p:cNvSpPr/>
              <p:nvPr/>
            </p:nvSpPr>
            <p:spPr>
              <a:xfrm>
                <a:off x="4993033" y="2495550"/>
                <a:ext cx="22839" cy="22859"/>
              </a:xfrm>
              <a:custGeom>
                <a:rect b="b" l="l" r="r" t="t"/>
                <a:pathLst>
                  <a:path extrusionOk="0" h="22859" w="22839">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17" name="Google Shape;1917;p30"/>
              <p:cNvSpPr/>
              <p:nvPr/>
            </p:nvSpPr>
            <p:spPr>
              <a:xfrm>
                <a:off x="5594478" y="2142172"/>
                <a:ext cx="22839" cy="22860"/>
              </a:xfrm>
              <a:custGeom>
                <a:rect b="b" l="l" r="r" t="t"/>
                <a:pathLst>
                  <a:path extrusionOk="0" h="22860" w="22839">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dk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18" name="Google Shape;1918;p30"/>
              <p:cNvSpPr/>
              <p:nvPr/>
            </p:nvSpPr>
            <p:spPr>
              <a:xfrm>
                <a:off x="5628738" y="2554605"/>
                <a:ext cx="22839" cy="22859"/>
              </a:xfrm>
              <a:custGeom>
                <a:rect b="b" l="l" r="r" t="t"/>
                <a:pathLst>
                  <a:path extrusionOk="0" h="22859" w="22839">
                    <a:moveTo>
                      <a:pt x="22840" y="11430"/>
                    </a:moveTo>
                    <a:cubicBezTo>
                      <a:pt x="22840" y="17742"/>
                      <a:pt x="17727" y="22860"/>
                      <a:pt x="11420" y="22860"/>
                    </a:cubicBezTo>
                    <a:cubicBezTo>
                      <a:pt x="5113" y="22860"/>
                      <a:pt x="0" y="17742"/>
                      <a:pt x="0" y="11430"/>
                    </a:cubicBezTo>
                    <a:cubicBezTo>
                      <a:pt x="0" y="5117"/>
                      <a:pt x="5113" y="0"/>
                      <a:pt x="11420" y="0"/>
                    </a:cubicBezTo>
                    <a:cubicBezTo>
                      <a:pt x="17727" y="0"/>
                      <a:pt x="22840" y="5117"/>
                      <a:pt x="22840" y="1143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19" name="Google Shape;1919;p30"/>
              <p:cNvSpPr/>
              <p:nvPr/>
            </p:nvSpPr>
            <p:spPr>
              <a:xfrm>
                <a:off x="5784809" y="2804160"/>
                <a:ext cx="22839" cy="22859"/>
              </a:xfrm>
              <a:custGeom>
                <a:rect b="b" l="l" r="r" t="t"/>
                <a:pathLst>
                  <a:path extrusionOk="0" h="22859" w="22839">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920" name="Google Shape;1920;p30"/>
            <p:cNvGrpSpPr/>
            <p:nvPr/>
          </p:nvGrpSpPr>
          <p:grpSpPr>
            <a:xfrm>
              <a:off x="2149076" y="3985432"/>
              <a:ext cx="2511421" cy="1165511"/>
              <a:chOff x="4510545" y="2142172"/>
              <a:chExt cx="1635892" cy="759142"/>
            </a:xfrm>
          </p:grpSpPr>
          <p:sp>
            <p:nvSpPr>
              <p:cNvPr id="1921" name="Google Shape;1921;p30"/>
              <p:cNvSpPr/>
              <p:nvPr/>
            </p:nvSpPr>
            <p:spPr>
              <a:xfrm>
                <a:off x="5605898" y="2153602"/>
                <a:ext cx="540538" cy="661987"/>
              </a:xfrm>
              <a:custGeom>
                <a:rect b="b" l="l" r="r" t="t"/>
                <a:pathLst>
                  <a:path extrusionOk="0" h="661987" w="540538">
                    <a:moveTo>
                      <a:pt x="0" y="0"/>
                    </a:moveTo>
                    <a:lnTo>
                      <a:pt x="540539" y="234315"/>
                    </a:lnTo>
                    <a:lnTo>
                      <a:pt x="190331" y="661988"/>
                    </a:lnTo>
                    <a:close/>
                  </a:path>
                </a:pathLst>
              </a:custGeom>
              <a:solidFill>
                <a:schemeClr val="dk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22" name="Google Shape;1922;p30"/>
              <p:cNvSpPr/>
              <p:nvPr/>
            </p:nvSpPr>
            <p:spPr>
              <a:xfrm>
                <a:off x="4562886" y="2212657"/>
                <a:ext cx="644269" cy="677227"/>
              </a:xfrm>
              <a:custGeom>
                <a:rect b="b" l="l" r="r" t="t"/>
                <a:pathLst>
                  <a:path extrusionOk="0" h="677227" w="644269">
                    <a:moveTo>
                      <a:pt x="441567" y="294322"/>
                    </a:moveTo>
                    <a:lnTo>
                      <a:pt x="644269" y="677227"/>
                    </a:lnTo>
                    <a:lnTo>
                      <a:pt x="0" y="0"/>
                    </a:lnTo>
                    <a:close/>
                  </a:path>
                </a:pathLst>
              </a:custGeom>
              <a:solidFill>
                <a:schemeClr val="dk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23" name="Google Shape;1923;p30"/>
              <p:cNvSpPr/>
              <p:nvPr/>
            </p:nvSpPr>
            <p:spPr>
              <a:xfrm>
                <a:off x="5004453" y="2153602"/>
                <a:ext cx="601445" cy="736282"/>
              </a:xfrm>
              <a:custGeom>
                <a:rect b="b" l="l" r="r" t="t"/>
                <a:pathLst>
                  <a:path extrusionOk="0" h="736282" w="601445">
                    <a:moveTo>
                      <a:pt x="601445" y="0"/>
                    </a:moveTo>
                    <a:lnTo>
                      <a:pt x="202702" y="736282"/>
                    </a:lnTo>
                    <a:lnTo>
                      <a:pt x="0" y="353378"/>
                    </a:lnTo>
                    <a:close/>
                  </a:path>
                </a:pathLst>
              </a:custGeom>
              <a:solidFill>
                <a:schemeClr val="dk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24" name="Google Shape;1924;p30"/>
              <p:cNvSpPr/>
              <p:nvPr/>
            </p:nvSpPr>
            <p:spPr>
              <a:xfrm>
                <a:off x="5207155" y="2153602"/>
                <a:ext cx="433002" cy="736282"/>
              </a:xfrm>
              <a:custGeom>
                <a:rect b="b" l="l" r="r" t="t"/>
                <a:pathLst>
                  <a:path extrusionOk="0" h="736282" w="433002">
                    <a:moveTo>
                      <a:pt x="433002" y="412432"/>
                    </a:moveTo>
                    <a:lnTo>
                      <a:pt x="398743" y="0"/>
                    </a:lnTo>
                    <a:lnTo>
                      <a:pt x="0" y="736282"/>
                    </a:lnTo>
                    <a:close/>
                  </a:path>
                </a:pathLst>
              </a:custGeom>
              <a:solidFill>
                <a:schemeClr val="dk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25" name="Google Shape;1925;p30"/>
              <p:cNvSpPr/>
              <p:nvPr/>
            </p:nvSpPr>
            <p:spPr>
              <a:xfrm>
                <a:off x="5605898" y="2153602"/>
                <a:ext cx="190330" cy="661987"/>
              </a:xfrm>
              <a:custGeom>
                <a:rect b="b" l="l" r="r" t="t"/>
                <a:pathLst>
                  <a:path extrusionOk="0" h="661987" w="190330">
                    <a:moveTo>
                      <a:pt x="190331" y="661988"/>
                    </a:moveTo>
                    <a:lnTo>
                      <a:pt x="0" y="0"/>
                    </a:lnTo>
                    <a:lnTo>
                      <a:pt x="34260" y="412432"/>
                    </a:lnTo>
                    <a:close/>
                  </a:path>
                </a:pathLst>
              </a:custGeom>
              <a:solidFill>
                <a:schemeClr val="dk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26" name="Google Shape;1926;p30"/>
              <p:cNvSpPr/>
              <p:nvPr/>
            </p:nvSpPr>
            <p:spPr>
              <a:xfrm>
                <a:off x="4521965" y="2212657"/>
                <a:ext cx="685190" cy="677227"/>
              </a:xfrm>
              <a:custGeom>
                <a:rect b="b" l="l" r="r" t="t"/>
                <a:pathLst>
                  <a:path extrusionOk="0" h="677227" w="685190">
                    <a:moveTo>
                      <a:pt x="685190" y="677227"/>
                    </a:moveTo>
                    <a:lnTo>
                      <a:pt x="0" y="345758"/>
                    </a:lnTo>
                    <a:lnTo>
                      <a:pt x="40921" y="0"/>
                    </a:lnTo>
                    <a:close/>
                  </a:path>
                </a:pathLst>
              </a:custGeom>
              <a:solidFill>
                <a:schemeClr val="dk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27" name="Google Shape;1927;p30"/>
              <p:cNvSpPr/>
              <p:nvPr/>
            </p:nvSpPr>
            <p:spPr>
              <a:xfrm>
                <a:off x="5796229" y="2387917"/>
                <a:ext cx="350208" cy="427672"/>
              </a:xfrm>
              <a:custGeom>
                <a:rect b="b" l="l" r="r" t="t"/>
                <a:pathLst>
                  <a:path extrusionOk="0" h="427672" w="350208">
                    <a:moveTo>
                      <a:pt x="0" y="427673"/>
                    </a:moveTo>
                    <a:lnTo>
                      <a:pt x="350208" y="352425"/>
                    </a:lnTo>
                    <a:lnTo>
                      <a:pt x="350208" y="0"/>
                    </a:lnTo>
                    <a:close/>
                  </a:path>
                </a:pathLst>
              </a:custGeom>
              <a:solidFill>
                <a:schemeClr val="dk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28" name="Google Shape;1928;p30"/>
              <p:cNvSpPr/>
              <p:nvPr/>
            </p:nvSpPr>
            <p:spPr>
              <a:xfrm>
                <a:off x="4550219" y="2203757"/>
                <a:ext cx="23431" cy="23514"/>
              </a:xfrm>
              <a:custGeom>
                <a:rect b="b" l="l" r="r" t="t"/>
                <a:pathLst>
                  <a:path extrusionOk="0" h="23514" w="23431">
                    <a:moveTo>
                      <a:pt x="23135" y="9852"/>
                    </a:moveTo>
                    <a:cubicBezTo>
                      <a:pt x="25039" y="18425"/>
                      <a:pt x="17425" y="25092"/>
                      <a:pt x="9812" y="23187"/>
                    </a:cubicBezTo>
                    <a:cubicBezTo>
                      <a:pt x="5054" y="22235"/>
                      <a:pt x="1247" y="18425"/>
                      <a:pt x="296" y="13662"/>
                    </a:cubicBezTo>
                    <a:cubicBezTo>
                      <a:pt x="-1608" y="5090"/>
                      <a:pt x="6006" y="-1578"/>
                      <a:pt x="13619" y="327"/>
                    </a:cubicBezTo>
                    <a:cubicBezTo>
                      <a:pt x="18377" y="1280"/>
                      <a:pt x="22184" y="5090"/>
                      <a:pt x="23135" y="9852"/>
                    </a:cubicBezTo>
                    <a:close/>
                  </a:path>
                </a:pathLst>
              </a:custGeom>
              <a:solidFill>
                <a:schemeClr val="dk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29" name="Google Shape;1929;p30"/>
              <p:cNvSpPr/>
              <p:nvPr/>
            </p:nvSpPr>
            <p:spPr>
              <a:xfrm>
                <a:off x="4510545" y="2546985"/>
                <a:ext cx="22839" cy="22859"/>
              </a:xfrm>
              <a:custGeom>
                <a:rect b="b" l="l" r="r" t="t"/>
                <a:pathLst>
                  <a:path extrusionOk="0" h="22859" w="22839">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30" name="Google Shape;1930;p30"/>
              <p:cNvSpPr/>
              <p:nvPr/>
            </p:nvSpPr>
            <p:spPr>
              <a:xfrm>
                <a:off x="5195735" y="2878455"/>
                <a:ext cx="22839" cy="22859"/>
              </a:xfrm>
              <a:custGeom>
                <a:rect b="b" l="l" r="r" t="t"/>
                <a:pathLst>
                  <a:path extrusionOk="0" h="22859" w="22839">
                    <a:moveTo>
                      <a:pt x="22840" y="11430"/>
                    </a:moveTo>
                    <a:cubicBezTo>
                      <a:pt x="22840" y="17742"/>
                      <a:pt x="17727" y="22860"/>
                      <a:pt x="11420" y="22860"/>
                    </a:cubicBezTo>
                    <a:cubicBezTo>
                      <a:pt x="5113" y="22860"/>
                      <a:pt x="0" y="17742"/>
                      <a:pt x="0" y="11430"/>
                    </a:cubicBezTo>
                    <a:cubicBezTo>
                      <a:pt x="0" y="5117"/>
                      <a:pt x="5113" y="0"/>
                      <a:pt x="11420" y="0"/>
                    </a:cubicBezTo>
                    <a:cubicBezTo>
                      <a:pt x="17727" y="0"/>
                      <a:pt x="22840" y="5117"/>
                      <a:pt x="22840" y="1143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31" name="Google Shape;1931;p30"/>
              <p:cNvSpPr/>
              <p:nvPr/>
            </p:nvSpPr>
            <p:spPr>
              <a:xfrm>
                <a:off x="4993033" y="2495550"/>
                <a:ext cx="22839" cy="22859"/>
              </a:xfrm>
              <a:custGeom>
                <a:rect b="b" l="l" r="r" t="t"/>
                <a:pathLst>
                  <a:path extrusionOk="0" h="22859" w="22839">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dk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32" name="Google Shape;1932;p30"/>
              <p:cNvSpPr/>
              <p:nvPr/>
            </p:nvSpPr>
            <p:spPr>
              <a:xfrm>
                <a:off x="5594478" y="2142172"/>
                <a:ext cx="22839" cy="22860"/>
              </a:xfrm>
              <a:custGeom>
                <a:rect b="b" l="l" r="r" t="t"/>
                <a:pathLst>
                  <a:path extrusionOk="0" h="22860" w="22839">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dk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33" name="Google Shape;1933;p30"/>
              <p:cNvSpPr/>
              <p:nvPr/>
            </p:nvSpPr>
            <p:spPr>
              <a:xfrm>
                <a:off x="5628738" y="2554605"/>
                <a:ext cx="22839" cy="22859"/>
              </a:xfrm>
              <a:custGeom>
                <a:rect b="b" l="l" r="r" t="t"/>
                <a:pathLst>
                  <a:path extrusionOk="0" h="22859" w="22839">
                    <a:moveTo>
                      <a:pt x="22840" y="11430"/>
                    </a:moveTo>
                    <a:cubicBezTo>
                      <a:pt x="22840" y="17742"/>
                      <a:pt x="17727" y="22860"/>
                      <a:pt x="11420" y="22860"/>
                    </a:cubicBezTo>
                    <a:cubicBezTo>
                      <a:pt x="5113" y="22860"/>
                      <a:pt x="0" y="17742"/>
                      <a:pt x="0" y="11430"/>
                    </a:cubicBezTo>
                    <a:cubicBezTo>
                      <a:pt x="0" y="5117"/>
                      <a:pt x="5113" y="0"/>
                      <a:pt x="11420" y="0"/>
                    </a:cubicBezTo>
                    <a:cubicBezTo>
                      <a:pt x="17727" y="0"/>
                      <a:pt x="22840" y="5117"/>
                      <a:pt x="22840" y="1143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34" name="Google Shape;1934;p30"/>
              <p:cNvSpPr/>
              <p:nvPr/>
            </p:nvSpPr>
            <p:spPr>
              <a:xfrm>
                <a:off x="5784809" y="2804160"/>
                <a:ext cx="22839" cy="22859"/>
              </a:xfrm>
              <a:custGeom>
                <a:rect b="b" l="l" r="r" t="t"/>
                <a:pathLst>
                  <a:path extrusionOk="0" h="22859" w="22839">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1935" name="Google Shape;1935;p30"/>
          <p:cNvGrpSpPr/>
          <p:nvPr/>
        </p:nvGrpSpPr>
        <p:grpSpPr>
          <a:xfrm flipH="1" rot="-10490276">
            <a:off x="197184" y="1026926"/>
            <a:ext cx="1032080" cy="1010081"/>
            <a:chOff x="8137945" y="7"/>
            <a:chExt cx="1006063" cy="1013365"/>
          </a:xfrm>
        </p:grpSpPr>
        <p:sp>
          <p:nvSpPr>
            <p:cNvPr id="1936" name="Google Shape;1936;p30"/>
            <p:cNvSpPr/>
            <p:nvPr/>
          </p:nvSpPr>
          <p:spPr>
            <a:xfrm>
              <a:off x="8140071" y="536515"/>
              <a:ext cx="1003917" cy="476857"/>
            </a:xfrm>
            <a:custGeom>
              <a:rect b="b" l="l" r="r" t="t"/>
              <a:pathLst>
                <a:path extrusionOk="0" h="213359" w="449180">
                  <a:moveTo>
                    <a:pt x="239817" y="0"/>
                  </a:moveTo>
                  <a:lnTo>
                    <a:pt x="449180" y="213360"/>
                  </a:lnTo>
                  <a:lnTo>
                    <a:pt x="0" y="952"/>
                  </a:lnTo>
                  <a:close/>
                </a:path>
              </a:pathLst>
            </a:custGeom>
            <a:solidFill>
              <a:schemeClr val="lt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37" name="Google Shape;1937;p30"/>
            <p:cNvSpPr/>
            <p:nvPr/>
          </p:nvSpPr>
          <p:spPr>
            <a:xfrm>
              <a:off x="8676081" y="7"/>
              <a:ext cx="467926" cy="1013324"/>
            </a:xfrm>
            <a:custGeom>
              <a:rect b="b" l="l" r="r" t="t"/>
              <a:pathLst>
                <a:path extrusionOk="0" h="453389" w="209363">
                  <a:moveTo>
                    <a:pt x="0" y="240030"/>
                  </a:moveTo>
                  <a:lnTo>
                    <a:pt x="209364" y="453390"/>
                  </a:lnTo>
                  <a:lnTo>
                    <a:pt x="10468" y="0"/>
                  </a:lnTo>
                  <a:close/>
                </a:path>
              </a:pathLst>
            </a:custGeom>
            <a:solidFill>
              <a:schemeClr val="dk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38" name="Google Shape;1938;p30"/>
            <p:cNvSpPr/>
            <p:nvPr/>
          </p:nvSpPr>
          <p:spPr>
            <a:xfrm>
              <a:off x="8137945" y="4265"/>
              <a:ext cx="559385" cy="536465"/>
            </a:xfrm>
            <a:custGeom>
              <a:rect b="b" l="l" r="r" t="t"/>
              <a:pathLst>
                <a:path extrusionOk="0" h="240029" w="250284">
                  <a:moveTo>
                    <a:pt x="0" y="240030"/>
                  </a:moveTo>
                  <a:lnTo>
                    <a:pt x="250285" y="0"/>
                  </a:lnTo>
                  <a:lnTo>
                    <a:pt x="239817" y="239078"/>
                  </a:lnTo>
                  <a:close/>
                </a:path>
              </a:pathLst>
            </a:custGeom>
            <a:solidFill>
              <a:schemeClr val="accent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939" name="Google Shape;1939;p30"/>
          <p:cNvGrpSpPr/>
          <p:nvPr/>
        </p:nvGrpSpPr>
        <p:grpSpPr>
          <a:xfrm flipH="1" rot="309693">
            <a:off x="8027530" y="4156220"/>
            <a:ext cx="809642" cy="792402"/>
            <a:chOff x="8137945" y="7"/>
            <a:chExt cx="1006063" cy="1013365"/>
          </a:xfrm>
        </p:grpSpPr>
        <p:sp>
          <p:nvSpPr>
            <p:cNvPr id="1940" name="Google Shape;1940;p30"/>
            <p:cNvSpPr/>
            <p:nvPr/>
          </p:nvSpPr>
          <p:spPr>
            <a:xfrm>
              <a:off x="8140071" y="536515"/>
              <a:ext cx="1003917" cy="476857"/>
            </a:xfrm>
            <a:custGeom>
              <a:rect b="b" l="l" r="r" t="t"/>
              <a:pathLst>
                <a:path extrusionOk="0" h="213359" w="449180">
                  <a:moveTo>
                    <a:pt x="239817" y="0"/>
                  </a:moveTo>
                  <a:lnTo>
                    <a:pt x="449180" y="213360"/>
                  </a:lnTo>
                  <a:lnTo>
                    <a:pt x="0" y="952"/>
                  </a:lnTo>
                  <a:close/>
                </a:path>
              </a:pathLst>
            </a:custGeom>
            <a:solidFill>
              <a:schemeClr val="lt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41" name="Google Shape;1941;p30"/>
            <p:cNvSpPr/>
            <p:nvPr/>
          </p:nvSpPr>
          <p:spPr>
            <a:xfrm>
              <a:off x="8676081" y="7"/>
              <a:ext cx="467926" cy="1013324"/>
            </a:xfrm>
            <a:custGeom>
              <a:rect b="b" l="l" r="r" t="t"/>
              <a:pathLst>
                <a:path extrusionOk="0" h="453389" w="209363">
                  <a:moveTo>
                    <a:pt x="0" y="240030"/>
                  </a:moveTo>
                  <a:lnTo>
                    <a:pt x="209364" y="453390"/>
                  </a:lnTo>
                  <a:lnTo>
                    <a:pt x="10468" y="0"/>
                  </a:lnTo>
                  <a:close/>
                </a:path>
              </a:pathLst>
            </a:custGeom>
            <a:solidFill>
              <a:schemeClr val="dk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42" name="Google Shape;1942;p30"/>
            <p:cNvSpPr/>
            <p:nvPr/>
          </p:nvSpPr>
          <p:spPr>
            <a:xfrm>
              <a:off x="8137945" y="4265"/>
              <a:ext cx="559385" cy="536465"/>
            </a:xfrm>
            <a:custGeom>
              <a:rect b="b" l="l" r="r" t="t"/>
              <a:pathLst>
                <a:path extrusionOk="0" h="240029" w="250284">
                  <a:moveTo>
                    <a:pt x="0" y="240030"/>
                  </a:moveTo>
                  <a:lnTo>
                    <a:pt x="250285" y="0"/>
                  </a:lnTo>
                  <a:lnTo>
                    <a:pt x="239817" y="239078"/>
                  </a:lnTo>
                  <a:close/>
                </a:path>
              </a:pathLst>
            </a:custGeom>
            <a:solidFill>
              <a:schemeClr val="accent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943" name="Google Shape;1943;p30"/>
          <p:cNvSpPr txBox="1"/>
          <p:nvPr>
            <p:ph type="title"/>
          </p:nvPr>
        </p:nvSpPr>
        <p:spPr>
          <a:xfrm>
            <a:off x="2347938" y="934975"/>
            <a:ext cx="4448100" cy="1058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000"/>
              <a:buNone/>
              <a:defRPr sz="6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944" name="Google Shape;1944;p30"/>
          <p:cNvSpPr txBox="1"/>
          <p:nvPr>
            <p:ph idx="1" type="subTitle"/>
          </p:nvPr>
        </p:nvSpPr>
        <p:spPr>
          <a:xfrm>
            <a:off x="2347950" y="1866563"/>
            <a:ext cx="4448100" cy="1246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945" name="Google Shape;1945;p30"/>
          <p:cNvSpPr txBox="1"/>
          <p:nvPr/>
        </p:nvSpPr>
        <p:spPr>
          <a:xfrm>
            <a:off x="2099100" y="3611950"/>
            <a:ext cx="4945800" cy="556200"/>
          </a:xfrm>
          <a:prstGeom prst="rect">
            <a:avLst/>
          </a:prstGeom>
          <a:noFill/>
          <a:ln>
            <a:noFill/>
          </a:ln>
        </p:spPr>
        <p:txBody>
          <a:bodyPr anchorCtr="0" anchor="t" bIns="91425" lIns="91425" spcFirstLastPara="1" rIns="91425" wrap="square" tIns="91425">
            <a:noAutofit/>
          </a:bodyPr>
          <a:lstStyle/>
          <a:p>
            <a:pPr indent="0" lvl="0" marL="0" rtl="0" algn="ctr">
              <a:spcBef>
                <a:spcPts val="300"/>
              </a:spcBef>
              <a:spcAft>
                <a:spcPts val="0"/>
              </a:spcAft>
              <a:buNone/>
            </a:pPr>
            <a:r>
              <a:rPr b="1" lang="en" sz="1200">
                <a:solidFill>
                  <a:schemeClr val="dk1"/>
                </a:solidFill>
                <a:latin typeface="Hanken Grotesk"/>
                <a:ea typeface="Hanken Grotesk"/>
                <a:cs typeface="Hanken Grotesk"/>
                <a:sym typeface="Hanken Grotesk"/>
              </a:rPr>
              <a:t>CREDITS:</a:t>
            </a:r>
            <a:r>
              <a:rPr lang="en" sz="1200">
                <a:solidFill>
                  <a:schemeClr val="dk1"/>
                </a:solidFill>
                <a:latin typeface="Hanken Grotesk"/>
                <a:ea typeface="Hanken Grotesk"/>
                <a:cs typeface="Hanken Grotesk"/>
                <a:sym typeface="Hanken Grotesk"/>
              </a:rPr>
              <a:t> This presentation template was created by </a:t>
            </a:r>
            <a:r>
              <a:rPr b="1" lang="en" sz="1200" u="sng">
                <a:solidFill>
                  <a:schemeClr val="dk1"/>
                </a:solidFill>
                <a:latin typeface="Hanken Grotesk"/>
                <a:ea typeface="Hanken Grotesk"/>
                <a:cs typeface="Hanken Grotesk"/>
                <a:sym typeface="Hanken Grotesk"/>
                <a:hlinkClick r:id="rId2">
                  <a:extLst>
                    <a:ext uri="{A12FA001-AC4F-418D-AE19-62706E023703}">
                      <ahyp:hlinkClr val="tx"/>
                    </a:ext>
                  </a:extLst>
                </a:hlinkClick>
              </a:rPr>
              <a:t>Slidesgo</a:t>
            </a:r>
            <a:r>
              <a:rPr lang="en" sz="1200">
                <a:solidFill>
                  <a:schemeClr val="dk1"/>
                </a:solidFill>
                <a:latin typeface="Hanken Grotesk"/>
                <a:ea typeface="Hanken Grotesk"/>
                <a:cs typeface="Hanken Grotesk"/>
                <a:sym typeface="Hanken Grotesk"/>
              </a:rPr>
              <a:t>, and includes icons by </a:t>
            </a:r>
            <a:r>
              <a:rPr b="1" lang="en" sz="1200" u="sng">
                <a:solidFill>
                  <a:schemeClr val="dk1"/>
                </a:solidFill>
                <a:latin typeface="Hanken Grotesk"/>
                <a:ea typeface="Hanken Grotesk"/>
                <a:cs typeface="Hanken Grotesk"/>
                <a:sym typeface="Hanken Grotesk"/>
                <a:hlinkClick r:id="rId3">
                  <a:extLst>
                    <a:ext uri="{A12FA001-AC4F-418D-AE19-62706E023703}">
                      <ahyp:hlinkClr val="tx"/>
                    </a:ext>
                  </a:extLst>
                </a:hlinkClick>
              </a:rPr>
              <a:t>Flaticon</a:t>
            </a:r>
            <a:r>
              <a:rPr lang="en" sz="1200">
                <a:solidFill>
                  <a:schemeClr val="dk1"/>
                </a:solidFill>
                <a:latin typeface="Hanken Grotesk"/>
                <a:ea typeface="Hanken Grotesk"/>
                <a:cs typeface="Hanken Grotesk"/>
                <a:sym typeface="Hanken Grotesk"/>
              </a:rPr>
              <a:t>, and infographics &amp; images by </a:t>
            </a:r>
            <a:r>
              <a:rPr b="1" lang="en" sz="1200" u="sng">
                <a:solidFill>
                  <a:schemeClr val="dk1"/>
                </a:solidFill>
                <a:latin typeface="Hanken Grotesk"/>
                <a:ea typeface="Hanken Grotesk"/>
                <a:cs typeface="Hanken Grotesk"/>
                <a:sym typeface="Hanken Grotesk"/>
                <a:hlinkClick r:id="rId4">
                  <a:extLst>
                    <a:ext uri="{A12FA001-AC4F-418D-AE19-62706E023703}">
                      <ahyp:hlinkClr val="tx"/>
                    </a:ext>
                  </a:extLst>
                </a:hlinkClick>
              </a:rPr>
              <a:t>Freepik</a:t>
            </a:r>
            <a:r>
              <a:rPr lang="en" sz="1200" u="sng">
                <a:solidFill>
                  <a:schemeClr val="dk1"/>
                </a:solidFill>
                <a:latin typeface="Hanken Grotesk"/>
                <a:ea typeface="Hanken Grotesk"/>
                <a:cs typeface="Hanken Grotesk"/>
                <a:sym typeface="Hanken Grotesk"/>
              </a:rPr>
              <a:t> </a:t>
            </a:r>
            <a:endParaRPr b="1" sz="1200" u="sng">
              <a:solidFill>
                <a:schemeClr val="dk1"/>
              </a:solidFill>
              <a:latin typeface="Hanken Grotesk"/>
              <a:ea typeface="Hanken Grotesk"/>
              <a:cs typeface="Hanken Grotesk"/>
              <a:sym typeface="Hanken Grotesk"/>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39" name="Shape 139"/>
        <p:cNvGrpSpPr/>
        <p:nvPr/>
      </p:nvGrpSpPr>
      <p:grpSpPr>
        <a:xfrm>
          <a:off x="0" y="0"/>
          <a:ext cx="0" cy="0"/>
          <a:chOff x="0" y="0"/>
          <a:chExt cx="0" cy="0"/>
        </a:xfrm>
      </p:grpSpPr>
      <p:grpSp>
        <p:nvGrpSpPr>
          <p:cNvPr id="140" name="Google Shape;140;p4"/>
          <p:cNvGrpSpPr/>
          <p:nvPr/>
        </p:nvGrpSpPr>
        <p:grpSpPr>
          <a:xfrm>
            <a:off x="-734" y="726338"/>
            <a:ext cx="9144316" cy="4094951"/>
            <a:chOff x="-734" y="726338"/>
            <a:chExt cx="9144316" cy="4094951"/>
          </a:xfrm>
        </p:grpSpPr>
        <p:grpSp>
          <p:nvGrpSpPr>
            <p:cNvPr id="141" name="Google Shape;141;p4"/>
            <p:cNvGrpSpPr/>
            <p:nvPr/>
          </p:nvGrpSpPr>
          <p:grpSpPr>
            <a:xfrm>
              <a:off x="-734" y="726338"/>
              <a:ext cx="9144013" cy="4094951"/>
              <a:chOff x="3542714" y="4065269"/>
              <a:chExt cx="2488573" cy="1114424"/>
            </a:xfrm>
          </p:grpSpPr>
          <p:sp>
            <p:nvSpPr>
              <p:cNvPr id="142" name="Google Shape;142;p4"/>
              <p:cNvSpPr/>
              <p:nvPr/>
            </p:nvSpPr>
            <p:spPr>
              <a:xfrm>
                <a:off x="3697833" y="4065269"/>
                <a:ext cx="983057" cy="432435"/>
              </a:xfrm>
              <a:custGeom>
                <a:rect b="b" l="l" r="r" t="t"/>
                <a:pathLst>
                  <a:path extrusionOk="0" h="432435" w="983057">
                    <a:moveTo>
                      <a:pt x="235058" y="0"/>
                    </a:moveTo>
                    <a:lnTo>
                      <a:pt x="0" y="432435"/>
                    </a:lnTo>
                    <a:lnTo>
                      <a:pt x="717547" y="335280"/>
                    </a:lnTo>
                    <a:lnTo>
                      <a:pt x="983058" y="48578"/>
                    </a:lnTo>
                    <a:close/>
                  </a:path>
                </a:pathLst>
              </a:custGeom>
              <a:noFill/>
              <a:ln cap="rnd"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3" name="Google Shape;143;p4"/>
              <p:cNvSpPr/>
              <p:nvPr/>
            </p:nvSpPr>
            <p:spPr>
              <a:xfrm>
                <a:off x="4415380" y="4113847"/>
                <a:ext cx="551007" cy="728662"/>
              </a:xfrm>
              <a:custGeom>
                <a:rect b="b" l="l" r="r" t="t"/>
                <a:pathLst>
                  <a:path extrusionOk="0" h="728662" w="551007">
                    <a:moveTo>
                      <a:pt x="211267" y="728663"/>
                    </a:moveTo>
                    <a:lnTo>
                      <a:pt x="551007" y="220028"/>
                    </a:lnTo>
                    <a:lnTo>
                      <a:pt x="265511" y="0"/>
                    </a:lnTo>
                    <a:lnTo>
                      <a:pt x="0" y="286703"/>
                    </a:lnTo>
                    <a:close/>
                  </a:path>
                </a:pathLst>
              </a:custGeom>
              <a:noFill/>
              <a:ln cap="rnd"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4" name="Google Shape;144;p4"/>
              <p:cNvSpPr/>
              <p:nvPr/>
            </p:nvSpPr>
            <p:spPr>
              <a:xfrm>
                <a:off x="4626647" y="4223384"/>
                <a:ext cx="717546" cy="619125"/>
              </a:xfrm>
              <a:custGeom>
                <a:rect b="b" l="l" r="r" t="t"/>
                <a:pathLst>
                  <a:path extrusionOk="0" h="619125" w="717546">
                    <a:moveTo>
                      <a:pt x="0" y="619125"/>
                    </a:moveTo>
                    <a:lnTo>
                      <a:pt x="717547" y="267653"/>
                    </a:lnTo>
                    <a:lnTo>
                      <a:pt x="630946" y="0"/>
                    </a:lnTo>
                    <a:lnTo>
                      <a:pt x="339740" y="110490"/>
                    </a:lnTo>
                    <a:close/>
                  </a:path>
                </a:pathLst>
              </a:custGeom>
              <a:noFill/>
              <a:ln cap="rnd"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5" name="Google Shape;145;p4"/>
              <p:cNvSpPr/>
              <p:nvPr/>
            </p:nvSpPr>
            <p:spPr>
              <a:xfrm>
                <a:off x="5257593" y="4223384"/>
                <a:ext cx="524361" cy="525780"/>
              </a:xfrm>
              <a:custGeom>
                <a:rect b="b" l="l" r="r" t="t"/>
                <a:pathLst>
                  <a:path extrusionOk="0" h="525780" w="524361">
                    <a:moveTo>
                      <a:pt x="86601" y="267653"/>
                    </a:moveTo>
                    <a:lnTo>
                      <a:pt x="524361" y="525780"/>
                    </a:lnTo>
                    <a:lnTo>
                      <a:pt x="428244" y="33338"/>
                    </a:lnTo>
                    <a:lnTo>
                      <a:pt x="0" y="0"/>
                    </a:lnTo>
                    <a:close/>
                  </a:path>
                </a:pathLst>
              </a:custGeom>
              <a:noFill/>
              <a:ln cap="rnd"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6" name="Google Shape;146;p4"/>
              <p:cNvSpPr/>
              <p:nvPr/>
            </p:nvSpPr>
            <p:spPr>
              <a:xfrm>
                <a:off x="3542714" y="4065269"/>
                <a:ext cx="390177" cy="512445"/>
              </a:xfrm>
              <a:custGeom>
                <a:rect b="b" l="l" r="r" t="t"/>
                <a:pathLst>
                  <a:path extrusionOk="0" h="512445" w="390177">
                    <a:moveTo>
                      <a:pt x="155120" y="432435"/>
                    </a:moveTo>
                    <a:lnTo>
                      <a:pt x="0" y="512445"/>
                    </a:lnTo>
                    <a:lnTo>
                      <a:pt x="0" y="33338"/>
                    </a:lnTo>
                    <a:lnTo>
                      <a:pt x="390178" y="0"/>
                    </a:lnTo>
                    <a:close/>
                  </a:path>
                </a:pathLst>
              </a:custGeom>
              <a:noFill/>
              <a:ln cap="rnd"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7" name="Google Shape;147;p4"/>
              <p:cNvSpPr/>
              <p:nvPr/>
            </p:nvSpPr>
            <p:spPr>
              <a:xfrm>
                <a:off x="5685837" y="4114800"/>
                <a:ext cx="345450" cy="634365"/>
              </a:xfrm>
              <a:custGeom>
                <a:rect b="b" l="l" r="r" t="t"/>
                <a:pathLst>
                  <a:path extrusionOk="0" h="634365" w="345450">
                    <a:moveTo>
                      <a:pt x="345450" y="460057"/>
                    </a:moveTo>
                    <a:lnTo>
                      <a:pt x="96117" y="634365"/>
                    </a:lnTo>
                    <a:lnTo>
                      <a:pt x="0" y="141922"/>
                    </a:lnTo>
                    <a:lnTo>
                      <a:pt x="345450" y="0"/>
                    </a:lnTo>
                    <a:close/>
                  </a:path>
                </a:pathLst>
              </a:custGeom>
              <a:noFill/>
              <a:ln cap="rnd"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8" name="Google Shape;148;p4"/>
              <p:cNvSpPr/>
              <p:nvPr/>
            </p:nvSpPr>
            <p:spPr>
              <a:xfrm>
                <a:off x="4956870" y="4328160"/>
                <a:ext cx="13323" cy="13334"/>
              </a:xfrm>
              <a:custGeom>
                <a:rect b="b" l="l" r="r" t="t"/>
                <a:pathLst>
                  <a:path extrusionOk="0" h="13334" w="13323">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9" name="Google Shape;149;p4"/>
              <p:cNvSpPr/>
              <p:nvPr/>
            </p:nvSpPr>
            <p:spPr>
              <a:xfrm>
                <a:off x="5775292" y="4742497"/>
                <a:ext cx="13323" cy="13334"/>
              </a:xfrm>
              <a:custGeom>
                <a:rect b="b" l="l" r="r" t="t"/>
                <a:pathLst>
                  <a:path extrusionOk="0" h="13334" w="13323">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0" name="Google Shape;150;p4"/>
              <p:cNvSpPr/>
              <p:nvPr/>
            </p:nvSpPr>
            <p:spPr>
              <a:xfrm>
                <a:off x="5337532" y="4484370"/>
                <a:ext cx="13323" cy="13334"/>
              </a:xfrm>
              <a:custGeom>
                <a:rect b="b" l="l" r="r" t="t"/>
                <a:pathLst>
                  <a:path extrusionOk="0" h="13334" w="13323">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1" name="Google Shape;151;p4"/>
              <p:cNvSpPr/>
              <p:nvPr/>
            </p:nvSpPr>
            <p:spPr>
              <a:xfrm>
                <a:off x="4618082" y="4835842"/>
                <a:ext cx="13323" cy="13334"/>
              </a:xfrm>
              <a:custGeom>
                <a:rect b="b" l="l" r="r" t="t"/>
                <a:pathLst>
                  <a:path extrusionOk="0" h="13334" w="13323">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2" name="Google Shape;152;p4"/>
              <p:cNvSpPr/>
              <p:nvPr/>
            </p:nvSpPr>
            <p:spPr>
              <a:xfrm>
                <a:off x="4408718" y="4393882"/>
                <a:ext cx="13323" cy="13334"/>
              </a:xfrm>
              <a:custGeom>
                <a:rect b="b" l="l" r="r" t="t"/>
                <a:pathLst>
                  <a:path extrusionOk="0" h="13334" w="13323">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3" name="Google Shape;153;p4"/>
              <p:cNvSpPr/>
              <p:nvPr/>
            </p:nvSpPr>
            <p:spPr>
              <a:xfrm>
                <a:off x="3691172" y="4493895"/>
                <a:ext cx="13323" cy="13334"/>
              </a:xfrm>
              <a:custGeom>
                <a:rect b="b" l="l" r="r" t="t"/>
                <a:pathLst>
                  <a:path extrusionOk="0" h="13334" w="13323">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4" name="Google Shape;154;p4"/>
              <p:cNvSpPr/>
              <p:nvPr/>
            </p:nvSpPr>
            <p:spPr>
              <a:xfrm>
                <a:off x="4868367" y="4566284"/>
                <a:ext cx="926910" cy="453390"/>
              </a:xfrm>
              <a:custGeom>
                <a:rect b="b" l="l" r="r" t="t"/>
                <a:pathLst>
                  <a:path extrusionOk="0" h="453390" w="926910">
                    <a:moveTo>
                      <a:pt x="651883" y="405765"/>
                    </a:moveTo>
                    <a:lnTo>
                      <a:pt x="926910" y="0"/>
                    </a:lnTo>
                    <a:lnTo>
                      <a:pt x="414921" y="184785"/>
                    </a:lnTo>
                    <a:lnTo>
                      <a:pt x="0" y="453390"/>
                    </a:lnTo>
                    <a:close/>
                  </a:path>
                </a:pathLst>
              </a:custGeom>
              <a:noFill/>
              <a:ln cap="rnd"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5" name="Google Shape;155;p4"/>
              <p:cNvSpPr/>
              <p:nvPr/>
            </p:nvSpPr>
            <p:spPr>
              <a:xfrm>
                <a:off x="4688504" y="4451032"/>
                <a:ext cx="594783" cy="568642"/>
              </a:xfrm>
              <a:custGeom>
                <a:rect b="b" l="l" r="r" t="t"/>
                <a:pathLst>
                  <a:path extrusionOk="0" h="568642" w="594783">
                    <a:moveTo>
                      <a:pt x="258850" y="0"/>
                    </a:moveTo>
                    <a:lnTo>
                      <a:pt x="0" y="425768"/>
                    </a:lnTo>
                    <a:lnTo>
                      <a:pt x="179862" y="568643"/>
                    </a:lnTo>
                    <a:lnTo>
                      <a:pt x="594783" y="300038"/>
                    </a:lnTo>
                    <a:close/>
                  </a:path>
                </a:pathLst>
              </a:custGeom>
              <a:noFill/>
              <a:ln cap="rnd"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6" name="Google Shape;156;p4"/>
              <p:cNvSpPr/>
              <p:nvPr/>
            </p:nvSpPr>
            <p:spPr>
              <a:xfrm>
                <a:off x="3939553" y="4679632"/>
                <a:ext cx="543394" cy="220980"/>
              </a:xfrm>
              <a:custGeom>
                <a:rect b="b" l="l" r="r" t="t"/>
                <a:pathLst>
                  <a:path extrusionOk="0" h="220980" w="543394">
                    <a:moveTo>
                      <a:pt x="271221" y="0"/>
                    </a:moveTo>
                    <a:lnTo>
                      <a:pt x="42824" y="53340"/>
                    </a:lnTo>
                    <a:lnTo>
                      <a:pt x="0" y="216218"/>
                    </a:lnTo>
                    <a:lnTo>
                      <a:pt x="543394" y="220980"/>
                    </a:lnTo>
                    <a:close/>
                  </a:path>
                </a:pathLst>
              </a:custGeom>
              <a:noFill/>
              <a:ln cap="rnd"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7" name="Google Shape;157;p4"/>
              <p:cNvSpPr/>
              <p:nvPr/>
            </p:nvSpPr>
            <p:spPr>
              <a:xfrm>
                <a:off x="3542714" y="4718684"/>
                <a:ext cx="439663" cy="461009"/>
              </a:xfrm>
              <a:custGeom>
                <a:rect b="b" l="l" r="r" t="t"/>
                <a:pathLst>
                  <a:path extrusionOk="0" h="461009" w="439663">
                    <a:moveTo>
                      <a:pt x="0" y="0"/>
                    </a:moveTo>
                    <a:lnTo>
                      <a:pt x="439664" y="14288"/>
                    </a:lnTo>
                    <a:lnTo>
                      <a:pt x="396839" y="177165"/>
                    </a:lnTo>
                    <a:lnTo>
                      <a:pt x="0" y="461010"/>
                    </a:lnTo>
                    <a:close/>
                  </a:path>
                </a:pathLst>
              </a:custGeom>
              <a:noFill/>
              <a:ln cap="rnd"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8" name="Google Shape;158;p4"/>
              <p:cNvSpPr/>
              <p:nvPr/>
            </p:nvSpPr>
            <p:spPr>
              <a:xfrm>
                <a:off x="4476286" y="4893945"/>
                <a:ext cx="13323" cy="13334"/>
              </a:xfrm>
              <a:custGeom>
                <a:rect b="b" l="l" r="r" t="t"/>
                <a:pathLst>
                  <a:path extrusionOk="0" h="13334" w="13323">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9" name="Google Shape;159;p4"/>
              <p:cNvSpPr/>
              <p:nvPr/>
            </p:nvSpPr>
            <p:spPr>
              <a:xfrm>
                <a:off x="4683746" y="4869180"/>
                <a:ext cx="13323" cy="13334"/>
              </a:xfrm>
              <a:custGeom>
                <a:rect b="b" l="l" r="r" t="t"/>
                <a:pathLst>
                  <a:path extrusionOk="0" h="13334" w="13323">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0" name="Google Shape;160;p4"/>
              <p:cNvSpPr/>
              <p:nvPr/>
            </p:nvSpPr>
            <p:spPr>
              <a:xfrm>
                <a:off x="3932891" y="4889182"/>
                <a:ext cx="13323" cy="13334"/>
              </a:xfrm>
              <a:custGeom>
                <a:rect b="b" l="l" r="r" t="t"/>
                <a:pathLst>
                  <a:path extrusionOk="0" h="13334" w="13323">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1" name="Google Shape;161;p4"/>
              <p:cNvSpPr/>
              <p:nvPr/>
            </p:nvSpPr>
            <p:spPr>
              <a:xfrm>
                <a:off x="3975716" y="4726305"/>
                <a:ext cx="13323" cy="13334"/>
              </a:xfrm>
              <a:custGeom>
                <a:rect b="b" l="l" r="r" t="t"/>
                <a:pathLst>
                  <a:path extrusionOk="0" h="13334" w="13323">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2" name="Google Shape;162;p4"/>
              <p:cNvSpPr/>
              <p:nvPr/>
            </p:nvSpPr>
            <p:spPr>
              <a:xfrm>
                <a:off x="4204113" y="4672965"/>
                <a:ext cx="13323" cy="13334"/>
              </a:xfrm>
              <a:custGeom>
                <a:rect b="b" l="l" r="r" t="t"/>
                <a:pathLst>
                  <a:path extrusionOk="0" h="13334" w="13323">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3" name="Google Shape;163;p4"/>
              <p:cNvSpPr/>
              <p:nvPr/>
            </p:nvSpPr>
            <p:spPr>
              <a:xfrm>
                <a:off x="4941644" y="4445317"/>
                <a:ext cx="13323" cy="13334"/>
              </a:xfrm>
              <a:custGeom>
                <a:rect b="b" l="l" r="r" t="t"/>
                <a:pathLst>
                  <a:path extrusionOk="0" h="13334" w="13323">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4" name="Google Shape;164;p4"/>
              <p:cNvSpPr/>
              <p:nvPr/>
            </p:nvSpPr>
            <p:spPr>
              <a:xfrm>
                <a:off x="5276626" y="4744402"/>
                <a:ext cx="13323" cy="13334"/>
              </a:xfrm>
              <a:custGeom>
                <a:rect b="b" l="l" r="r" t="t"/>
                <a:pathLst>
                  <a:path extrusionOk="0" h="13334" w="13323">
                    <a:moveTo>
                      <a:pt x="13323" y="6667"/>
                    </a:moveTo>
                    <a:cubicBezTo>
                      <a:pt x="13323" y="10350"/>
                      <a:pt x="10340" y="13335"/>
                      <a:pt x="6661" y="13335"/>
                    </a:cubicBezTo>
                    <a:cubicBezTo>
                      <a:pt x="2982" y="13335"/>
                      <a:pt x="0" y="10350"/>
                      <a:pt x="0" y="6667"/>
                    </a:cubicBezTo>
                    <a:cubicBezTo>
                      <a:pt x="0" y="2985"/>
                      <a:pt x="2982" y="0"/>
                      <a:pt x="6661" y="0"/>
                    </a:cubicBezTo>
                    <a:cubicBezTo>
                      <a:pt x="10340" y="0"/>
                      <a:pt x="13323" y="2985"/>
                      <a:pt x="13323" y="6667"/>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5" name="Google Shape;165;p4"/>
              <p:cNvSpPr/>
              <p:nvPr/>
            </p:nvSpPr>
            <p:spPr>
              <a:xfrm>
                <a:off x="5788615" y="4556760"/>
                <a:ext cx="13323" cy="13334"/>
              </a:xfrm>
              <a:custGeom>
                <a:rect b="b" l="l" r="r" t="t"/>
                <a:pathLst>
                  <a:path extrusionOk="0" h="13334" w="13323">
                    <a:moveTo>
                      <a:pt x="13323" y="6668"/>
                    </a:moveTo>
                    <a:cubicBezTo>
                      <a:pt x="13323" y="10350"/>
                      <a:pt x="10341" y="13335"/>
                      <a:pt x="6662" y="13335"/>
                    </a:cubicBezTo>
                    <a:cubicBezTo>
                      <a:pt x="2982" y="13335"/>
                      <a:pt x="0" y="10350"/>
                      <a:pt x="0" y="6668"/>
                    </a:cubicBezTo>
                    <a:cubicBezTo>
                      <a:pt x="0" y="2985"/>
                      <a:pt x="2982" y="0"/>
                      <a:pt x="6662" y="0"/>
                    </a:cubicBezTo>
                    <a:cubicBezTo>
                      <a:pt x="10341" y="0"/>
                      <a:pt x="13323" y="2985"/>
                      <a:pt x="13323" y="6668"/>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6" name="Google Shape;166;p4"/>
              <p:cNvSpPr/>
              <p:nvPr/>
            </p:nvSpPr>
            <p:spPr>
              <a:xfrm>
                <a:off x="5513588" y="4966335"/>
                <a:ext cx="13323" cy="13334"/>
              </a:xfrm>
              <a:custGeom>
                <a:rect b="b" l="l" r="r" t="t"/>
                <a:pathLst>
                  <a:path extrusionOk="0" h="13334" w="13323">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7" name="Google Shape;167;p4"/>
              <p:cNvSpPr/>
              <p:nvPr/>
            </p:nvSpPr>
            <p:spPr>
              <a:xfrm>
                <a:off x="4861705" y="5013007"/>
                <a:ext cx="13323" cy="13334"/>
              </a:xfrm>
              <a:custGeom>
                <a:rect b="b" l="l" r="r" t="t"/>
                <a:pathLst>
                  <a:path extrusionOk="0" h="13334" w="13323">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68" name="Google Shape;168;p4"/>
            <p:cNvSpPr/>
            <p:nvPr/>
          </p:nvSpPr>
          <p:spPr>
            <a:xfrm>
              <a:off x="2453985" y="2143824"/>
              <a:ext cx="2706928" cy="1652207"/>
            </a:xfrm>
            <a:custGeom>
              <a:rect b="b" l="l" r="r" t="t"/>
              <a:pathLst>
                <a:path extrusionOk="0" h="449580" w="736579">
                  <a:moveTo>
                    <a:pt x="736580" y="0"/>
                  </a:moveTo>
                  <a:lnTo>
                    <a:pt x="0" y="228600"/>
                  </a:lnTo>
                  <a:lnTo>
                    <a:pt x="272173" y="449580"/>
                  </a:lnTo>
                  <a:lnTo>
                    <a:pt x="477730" y="425768"/>
                  </a:lnTo>
                  <a:close/>
                </a:path>
              </a:pathLst>
            </a:custGeom>
            <a:noFill/>
            <a:ln cap="rnd"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9" name="Google Shape;169;p4"/>
            <p:cNvSpPr/>
            <p:nvPr/>
          </p:nvSpPr>
          <p:spPr>
            <a:xfrm>
              <a:off x="7265520" y="2567318"/>
              <a:ext cx="1878061" cy="1778222"/>
            </a:xfrm>
            <a:custGeom>
              <a:rect b="b" l="l" r="r" t="t"/>
              <a:pathLst>
                <a:path extrusionOk="0" h="483870" w="511037">
                  <a:moveTo>
                    <a:pt x="275028" y="0"/>
                  </a:moveTo>
                  <a:lnTo>
                    <a:pt x="511038" y="150495"/>
                  </a:lnTo>
                  <a:lnTo>
                    <a:pt x="511038" y="483870"/>
                  </a:lnTo>
                  <a:lnTo>
                    <a:pt x="0" y="405765"/>
                  </a:lnTo>
                  <a:close/>
                </a:path>
              </a:pathLst>
            </a:custGeom>
            <a:noFill/>
            <a:ln cap="rnd"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70" name="Google Shape;170;p4"/>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71" name="Google Shape;171;p4"/>
          <p:cNvSpPr txBox="1"/>
          <p:nvPr>
            <p:ph idx="1" type="body"/>
          </p:nvPr>
        </p:nvSpPr>
        <p:spPr>
          <a:xfrm>
            <a:off x="720000" y="1112200"/>
            <a:ext cx="7704000" cy="3657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Font typeface="Nunito Light"/>
              <a:buChar char="●"/>
              <a:defRPr/>
            </a:lvl1pPr>
            <a:lvl2pPr indent="-317500" lvl="1" marL="914400" rtl="0">
              <a:lnSpc>
                <a:spcPct val="100000"/>
              </a:lnSpc>
              <a:spcBef>
                <a:spcPts val="0"/>
              </a:spcBef>
              <a:spcAft>
                <a:spcPts val="0"/>
              </a:spcAft>
              <a:buSzPts val="1400"/>
              <a:buFont typeface="Nunito Light"/>
              <a:buChar char="○"/>
              <a:defRPr/>
            </a:lvl2pPr>
            <a:lvl3pPr indent="-317500" lvl="2" marL="1371600" rtl="0">
              <a:lnSpc>
                <a:spcPct val="100000"/>
              </a:lnSpc>
              <a:spcBef>
                <a:spcPts val="0"/>
              </a:spcBef>
              <a:spcAft>
                <a:spcPts val="0"/>
              </a:spcAft>
              <a:buSzPts val="1400"/>
              <a:buFont typeface="Nunito Light"/>
              <a:buChar char="■"/>
              <a:defRPr/>
            </a:lvl3pPr>
            <a:lvl4pPr indent="-317500" lvl="3" marL="1828800" rtl="0">
              <a:lnSpc>
                <a:spcPct val="100000"/>
              </a:lnSpc>
              <a:spcBef>
                <a:spcPts val="0"/>
              </a:spcBef>
              <a:spcAft>
                <a:spcPts val="0"/>
              </a:spcAft>
              <a:buSzPts val="1400"/>
              <a:buFont typeface="Nunito Light"/>
              <a:buChar char="●"/>
              <a:defRPr/>
            </a:lvl4pPr>
            <a:lvl5pPr indent="-317500" lvl="4" marL="2286000" rtl="0">
              <a:lnSpc>
                <a:spcPct val="100000"/>
              </a:lnSpc>
              <a:spcBef>
                <a:spcPts val="0"/>
              </a:spcBef>
              <a:spcAft>
                <a:spcPts val="0"/>
              </a:spcAft>
              <a:buSzPts val="1400"/>
              <a:buFont typeface="Nunito Light"/>
              <a:buChar char="○"/>
              <a:defRPr/>
            </a:lvl5pPr>
            <a:lvl6pPr indent="-317500" lvl="5" marL="2743200" rtl="0">
              <a:lnSpc>
                <a:spcPct val="100000"/>
              </a:lnSpc>
              <a:spcBef>
                <a:spcPts val="0"/>
              </a:spcBef>
              <a:spcAft>
                <a:spcPts val="0"/>
              </a:spcAft>
              <a:buSzPts val="1400"/>
              <a:buFont typeface="Nunito Light"/>
              <a:buChar char="■"/>
              <a:defRPr/>
            </a:lvl6pPr>
            <a:lvl7pPr indent="-317500" lvl="6" marL="3200400" rtl="0">
              <a:lnSpc>
                <a:spcPct val="100000"/>
              </a:lnSpc>
              <a:spcBef>
                <a:spcPts val="0"/>
              </a:spcBef>
              <a:spcAft>
                <a:spcPts val="0"/>
              </a:spcAft>
              <a:buSzPts val="1400"/>
              <a:buFont typeface="Nunito Light"/>
              <a:buChar char="●"/>
              <a:defRPr/>
            </a:lvl7pPr>
            <a:lvl8pPr indent="-317500" lvl="7" marL="3657600" rtl="0">
              <a:lnSpc>
                <a:spcPct val="100000"/>
              </a:lnSpc>
              <a:spcBef>
                <a:spcPts val="0"/>
              </a:spcBef>
              <a:spcAft>
                <a:spcPts val="0"/>
              </a:spcAft>
              <a:buSzPts val="1400"/>
              <a:buFont typeface="Nunito Light"/>
              <a:buChar char="○"/>
              <a:defRPr/>
            </a:lvl8pPr>
            <a:lvl9pPr indent="-317500" lvl="8" marL="4114800" rtl="0">
              <a:lnSpc>
                <a:spcPct val="100000"/>
              </a:lnSpc>
              <a:spcBef>
                <a:spcPts val="0"/>
              </a:spcBef>
              <a:spcAft>
                <a:spcPts val="0"/>
              </a:spcAft>
              <a:buSzPts val="1400"/>
              <a:buFont typeface="Nunito Light"/>
              <a:buChar char="■"/>
              <a:defRPr/>
            </a:lvl9pPr>
          </a:lstStyle>
          <a:p/>
        </p:txBody>
      </p:sp>
      <p:grpSp>
        <p:nvGrpSpPr>
          <p:cNvPr id="172" name="Google Shape;172;p4"/>
          <p:cNvGrpSpPr/>
          <p:nvPr/>
        </p:nvGrpSpPr>
        <p:grpSpPr>
          <a:xfrm>
            <a:off x="120404" y="2668161"/>
            <a:ext cx="394441" cy="520122"/>
            <a:chOff x="-2065687" y="1646185"/>
            <a:chExt cx="717426" cy="946021"/>
          </a:xfrm>
        </p:grpSpPr>
        <p:sp>
          <p:nvSpPr>
            <p:cNvPr id="173" name="Google Shape;173;p4"/>
            <p:cNvSpPr/>
            <p:nvPr/>
          </p:nvSpPr>
          <p:spPr>
            <a:xfrm>
              <a:off x="-2065687" y="1650487"/>
              <a:ext cx="610130" cy="769794"/>
            </a:xfrm>
            <a:custGeom>
              <a:rect b="b" l="l" r="r" t="t"/>
              <a:pathLst>
                <a:path extrusionOk="0" h="170497" w="135134">
                  <a:moveTo>
                    <a:pt x="130377" y="170497"/>
                  </a:moveTo>
                  <a:lnTo>
                    <a:pt x="0" y="104775"/>
                  </a:lnTo>
                  <a:lnTo>
                    <a:pt x="135135" y="0"/>
                  </a:lnTo>
                  <a:close/>
                </a:path>
              </a:pathLst>
            </a:custGeom>
            <a:solidFill>
              <a:schemeClr val="accent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4" name="Google Shape;174;p4"/>
            <p:cNvSpPr/>
            <p:nvPr/>
          </p:nvSpPr>
          <p:spPr>
            <a:xfrm>
              <a:off x="-2065687" y="2123450"/>
              <a:ext cx="588648" cy="468756"/>
            </a:xfrm>
            <a:custGeom>
              <a:rect b="b" l="l" r="r" t="t"/>
              <a:pathLst>
                <a:path extrusionOk="0" h="103822" w="130376">
                  <a:moveTo>
                    <a:pt x="0" y="0"/>
                  </a:moveTo>
                  <a:lnTo>
                    <a:pt x="130377" y="65722"/>
                  </a:lnTo>
                  <a:lnTo>
                    <a:pt x="29501" y="103822"/>
                  </a:lnTo>
                  <a:close/>
                </a:path>
              </a:pathLst>
            </a:custGeom>
            <a:solidFill>
              <a:schemeClr val="lt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5" name="Google Shape;175;p4"/>
            <p:cNvSpPr/>
            <p:nvPr/>
          </p:nvSpPr>
          <p:spPr>
            <a:xfrm>
              <a:off x="-1477160" y="1646185"/>
              <a:ext cx="128899" cy="774097"/>
            </a:xfrm>
            <a:custGeom>
              <a:rect b="b" l="l" r="r" t="t"/>
              <a:pathLst>
                <a:path extrusionOk="0" h="171450" w="28549">
                  <a:moveTo>
                    <a:pt x="28550" y="115253"/>
                  </a:moveTo>
                  <a:lnTo>
                    <a:pt x="0" y="171450"/>
                  </a:lnTo>
                  <a:lnTo>
                    <a:pt x="4758" y="0"/>
                  </a:lnTo>
                  <a:close/>
                </a:path>
              </a:pathLst>
            </a:custGeom>
            <a:solidFill>
              <a:schemeClr val="dk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6" name="Google Shape;176;p4"/>
            <p:cNvSpPr/>
            <p:nvPr/>
          </p:nvSpPr>
          <p:spPr>
            <a:xfrm>
              <a:off x="-2065687" y="1646185"/>
              <a:ext cx="610130" cy="473059"/>
            </a:xfrm>
            <a:custGeom>
              <a:rect b="b" l="l" r="r" t="t"/>
              <a:pathLst>
                <a:path extrusionOk="0" h="104775" w="135134">
                  <a:moveTo>
                    <a:pt x="28550" y="48578"/>
                  </a:moveTo>
                  <a:lnTo>
                    <a:pt x="0" y="104775"/>
                  </a:lnTo>
                  <a:lnTo>
                    <a:pt x="135135" y="0"/>
                  </a:lnTo>
                  <a:close/>
                </a:path>
              </a:pathLst>
            </a:custGeom>
            <a:solidFill>
              <a:schemeClr val="dk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77" name="Google Shape;177;p4"/>
          <p:cNvGrpSpPr/>
          <p:nvPr/>
        </p:nvGrpSpPr>
        <p:grpSpPr>
          <a:xfrm flipH="1" rot="10800000">
            <a:off x="-675" y="3790615"/>
            <a:ext cx="9238997" cy="2003917"/>
            <a:chOff x="-679" y="-821592"/>
            <a:chExt cx="9238997" cy="1689074"/>
          </a:xfrm>
        </p:grpSpPr>
        <p:grpSp>
          <p:nvGrpSpPr>
            <p:cNvPr id="178" name="Google Shape;178;p4"/>
            <p:cNvGrpSpPr/>
            <p:nvPr/>
          </p:nvGrpSpPr>
          <p:grpSpPr>
            <a:xfrm flipH="1" rot="10800000">
              <a:off x="-679" y="-821592"/>
              <a:ext cx="9144088" cy="1282645"/>
              <a:chOff x="2149076" y="3978078"/>
              <a:chExt cx="6995171" cy="1172865"/>
            </a:xfrm>
          </p:grpSpPr>
          <p:grpSp>
            <p:nvGrpSpPr>
              <p:cNvPr id="179" name="Google Shape;179;p4"/>
              <p:cNvGrpSpPr/>
              <p:nvPr/>
            </p:nvGrpSpPr>
            <p:grpSpPr>
              <a:xfrm flipH="1">
                <a:off x="4660505" y="3978078"/>
                <a:ext cx="4483742" cy="1165511"/>
                <a:chOff x="3225813" y="2142172"/>
                <a:chExt cx="2920624" cy="759142"/>
              </a:xfrm>
            </p:grpSpPr>
            <p:sp>
              <p:nvSpPr>
                <p:cNvPr id="180" name="Google Shape;180;p4"/>
                <p:cNvSpPr/>
                <p:nvPr/>
              </p:nvSpPr>
              <p:spPr>
                <a:xfrm>
                  <a:off x="5605898" y="2153602"/>
                  <a:ext cx="540538" cy="661987"/>
                </a:xfrm>
                <a:custGeom>
                  <a:rect b="b" l="l" r="r" t="t"/>
                  <a:pathLst>
                    <a:path extrusionOk="0" h="661987" w="540538">
                      <a:moveTo>
                        <a:pt x="0" y="0"/>
                      </a:moveTo>
                      <a:lnTo>
                        <a:pt x="540539" y="234315"/>
                      </a:lnTo>
                      <a:lnTo>
                        <a:pt x="190331" y="661988"/>
                      </a:lnTo>
                      <a:close/>
                    </a:path>
                  </a:pathLst>
                </a:custGeom>
                <a:solidFill>
                  <a:schemeClr val="dk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1" name="Google Shape;181;p4"/>
                <p:cNvSpPr/>
                <p:nvPr/>
              </p:nvSpPr>
              <p:spPr>
                <a:xfrm>
                  <a:off x="3225813" y="2271712"/>
                  <a:ext cx="764177" cy="505777"/>
                </a:xfrm>
                <a:custGeom>
                  <a:rect b="b" l="l" r="r" t="t"/>
                  <a:pathLst>
                    <a:path extrusionOk="0" h="505777" w="764177">
                      <a:moveTo>
                        <a:pt x="0" y="505778"/>
                      </a:moveTo>
                      <a:lnTo>
                        <a:pt x="764178" y="0"/>
                      </a:lnTo>
                      <a:lnTo>
                        <a:pt x="639511" y="327660"/>
                      </a:lnTo>
                      <a:close/>
                    </a:path>
                  </a:pathLst>
                </a:custGeom>
                <a:solidFill>
                  <a:schemeClr val="dk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2" name="Google Shape;182;p4"/>
                <p:cNvSpPr/>
                <p:nvPr/>
              </p:nvSpPr>
              <p:spPr>
                <a:xfrm>
                  <a:off x="3989991" y="2271712"/>
                  <a:ext cx="262656" cy="386715"/>
                </a:xfrm>
                <a:custGeom>
                  <a:rect b="b" l="l" r="r" t="t"/>
                  <a:pathLst>
                    <a:path extrusionOk="0" h="386715" w="262656">
                      <a:moveTo>
                        <a:pt x="262656" y="20955"/>
                      </a:moveTo>
                      <a:lnTo>
                        <a:pt x="157023" y="386715"/>
                      </a:lnTo>
                      <a:lnTo>
                        <a:pt x="0" y="0"/>
                      </a:lnTo>
                      <a:close/>
                    </a:path>
                  </a:pathLst>
                </a:custGeom>
                <a:solidFill>
                  <a:schemeClr val="dk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3" name="Google Shape;183;p4"/>
                <p:cNvSpPr/>
                <p:nvPr/>
              </p:nvSpPr>
              <p:spPr>
                <a:xfrm>
                  <a:off x="4147013" y="2212657"/>
                  <a:ext cx="415872" cy="445770"/>
                </a:xfrm>
                <a:custGeom>
                  <a:rect b="b" l="l" r="r" t="t"/>
                  <a:pathLst>
                    <a:path extrusionOk="0" h="445770" w="415872">
                      <a:moveTo>
                        <a:pt x="415872" y="0"/>
                      </a:moveTo>
                      <a:lnTo>
                        <a:pt x="0" y="445770"/>
                      </a:lnTo>
                      <a:lnTo>
                        <a:pt x="105634" y="80010"/>
                      </a:lnTo>
                      <a:close/>
                    </a:path>
                  </a:pathLst>
                </a:custGeom>
                <a:solidFill>
                  <a:schemeClr val="dk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4" name="Google Shape;184;p4"/>
                <p:cNvSpPr/>
                <p:nvPr/>
              </p:nvSpPr>
              <p:spPr>
                <a:xfrm>
                  <a:off x="4562886" y="2212657"/>
                  <a:ext cx="644269" cy="677227"/>
                </a:xfrm>
                <a:custGeom>
                  <a:rect b="b" l="l" r="r" t="t"/>
                  <a:pathLst>
                    <a:path extrusionOk="0" h="677227" w="644269">
                      <a:moveTo>
                        <a:pt x="441567" y="294322"/>
                      </a:moveTo>
                      <a:lnTo>
                        <a:pt x="644269" y="677227"/>
                      </a:lnTo>
                      <a:lnTo>
                        <a:pt x="0" y="0"/>
                      </a:lnTo>
                      <a:close/>
                    </a:path>
                  </a:pathLst>
                </a:custGeom>
                <a:solidFill>
                  <a:schemeClr val="dk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5" name="Google Shape;185;p4"/>
                <p:cNvSpPr/>
                <p:nvPr/>
              </p:nvSpPr>
              <p:spPr>
                <a:xfrm>
                  <a:off x="5004453" y="2153602"/>
                  <a:ext cx="601445" cy="736282"/>
                </a:xfrm>
                <a:custGeom>
                  <a:rect b="b" l="l" r="r" t="t"/>
                  <a:pathLst>
                    <a:path extrusionOk="0" h="736282" w="601445">
                      <a:moveTo>
                        <a:pt x="601445" y="0"/>
                      </a:moveTo>
                      <a:lnTo>
                        <a:pt x="202702" y="736282"/>
                      </a:lnTo>
                      <a:lnTo>
                        <a:pt x="0" y="353378"/>
                      </a:lnTo>
                      <a:close/>
                    </a:path>
                  </a:pathLst>
                </a:custGeom>
                <a:solidFill>
                  <a:schemeClr val="dk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6" name="Google Shape;186;p4"/>
                <p:cNvSpPr/>
                <p:nvPr/>
              </p:nvSpPr>
              <p:spPr>
                <a:xfrm>
                  <a:off x="5207155" y="2153602"/>
                  <a:ext cx="433002" cy="736282"/>
                </a:xfrm>
                <a:custGeom>
                  <a:rect b="b" l="l" r="r" t="t"/>
                  <a:pathLst>
                    <a:path extrusionOk="0" h="736282" w="433002">
                      <a:moveTo>
                        <a:pt x="433002" y="412432"/>
                      </a:moveTo>
                      <a:lnTo>
                        <a:pt x="398743" y="0"/>
                      </a:lnTo>
                      <a:lnTo>
                        <a:pt x="0" y="736282"/>
                      </a:lnTo>
                      <a:close/>
                    </a:path>
                  </a:pathLst>
                </a:custGeom>
                <a:solidFill>
                  <a:schemeClr val="dk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7" name="Google Shape;187;p4"/>
                <p:cNvSpPr/>
                <p:nvPr/>
              </p:nvSpPr>
              <p:spPr>
                <a:xfrm>
                  <a:off x="3225813" y="2271712"/>
                  <a:ext cx="764177" cy="505777"/>
                </a:xfrm>
                <a:custGeom>
                  <a:rect b="b" l="l" r="r" t="t"/>
                  <a:pathLst>
                    <a:path extrusionOk="0" h="505777" w="764177">
                      <a:moveTo>
                        <a:pt x="764178" y="0"/>
                      </a:moveTo>
                      <a:lnTo>
                        <a:pt x="295013" y="125730"/>
                      </a:lnTo>
                      <a:lnTo>
                        <a:pt x="0" y="505778"/>
                      </a:lnTo>
                      <a:close/>
                    </a:path>
                  </a:pathLst>
                </a:custGeom>
                <a:solidFill>
                  <a:schemeClr val="dk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8" name="Google Shape;188;p4"/>
                <p:cNvSpPr/>
                <p:nvPr/>
              </p:nvSpPr>
              <p:spPr>
                <a:xfrm>
                  <a:off x="3865324" y="2271712"/>
                  <a:ext cx="281689" cy="386715"/>
                </a:xfrm>
                <a:custGeom>
                  <a:rect b="b" l="l" r="r" t="t"/>
                  <a:pathLst>
                    <a:path extrusionOk="0" h="386715" w="281689">
                      <a:moveTo>
                        <a:pt x="281689" y="386715"/>
                      </a:moveTo>
                      <a:lnTo>
                        <a:pt x="0" y="327660"/>
                      </a:lnTo>
                      <a:lnTo>
                        <a:pt x="124667" y="0"/>
                      </a:lnTo>
                      <a:close/>
                    </a:path>
                  </a:pathLst>
                </a:custGeom>
                <a:solidFill>
                  <a:schemeClr val="dk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9" name="Google Shape;189;p4"/>
                <p:cNvSpPr/>
                <p:nvPr/>
              </p:nvSpPr>
              <p:spPr>
                <a:xfrm>
                  <a:off x="5605898" y="2153602"/>
                  <a:ext cx="190330" cy="661987"/>
                </a:xfrm>
                <a:custGeom>
                  <a:rect b="b" l="l" r="r" t="t"/>
                  <a:pathLst>
                    <a:path extrusionOk="0" h="661987" w="190330">
                      <a:moveTo>
                        <a:pt x="190331" y="661988"/>
                      </a:moveTo>
                      <a:lnTo>
                        <a:pt x="0" y="0"/>
                      </a:lnTo>
                      <a:lnTo>
                        <a:pt x="34260" y="412432"/>
                      </a:lnTo>
                      <a:close/>
                    </a:path>
                  </a:pathLst>
                </a:custGeom>
                <a:solidFill>
                  <a:schemeClr val="dk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0" name="Google Shape;190;p4"/>
                <p:cNvSpPr/>
                <p:nvPr/>
              </p:nvSpPr>
              <p:spPr>
                <a:xfrm>
                  <a:off x="4147013" y="2212657"/>
                  <a:ext cx="415872" cy="445770"/>
                </a:xfrm>
                <a:custGeom>
                  <a:rect b="b" l="l" r="r" t="t"/>
                  <a:pathLst>
                    <a:path extrusionOk="0" h="445770" w="415872">
                      <a:moveTo>
                        <a:pt x="415872" y="0"/>
                      </a:moveTo>
                      <a:lnTo>
                        <a:pt x="374952" y="345758"/>
                      </a:lnTo>
                      <a:lnTo>
                        <a:pt x="0" y="445770"/>
                      </a:lnTo>
                      <a:close/>
                    </a:path>
                  </a:pathLst>
                </a:custGeom>
                <a:solidFill>
                  <a:schemeClr val="dk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1" name="Google Shape;191;p4"/>
                <p:cNvSpPr/>
                <p:nvPr/>
              </p:nvSpPr>
              <p:spPr>
                <a:xfrm>
                  <a:off x="4521965" y="2212657"/>
                  <a:ext cx="685190" cy="677227"/>
                </a:xfrm>
                <a:custGeom>
                  <a:rect b="b" l="l" r="r" t="t"/>
                  <a:pathLst>
                    <a:path extrusionOk="0" h="677227" w="685190">
                      <a:moveTo>
                        <a:pt x="685190" y="677227"/>
                      </a:moveTo>
                      <a:lnTo>
                        <a:pt x="0" y="345758"/>
                      </a:lnTo>
                      <a:lnTo>
                        <a:pt x="40921" y="0"/>
                      </a:lnTo>
                      <a:close/>
                    </a:path>
                  </a:pathLst>
                </a:custGeom>
                <a:solidFill>
                  <a:schemeClr val="dk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2" name="Google Shape;192;p4"/>
                <p:cNvSpPr/>
                <p:nvPr/>
              </p:nvSpPr>
              <p:spPr>
                <a:xfrm>
                  <a:off x="3225813" y="2218372"/>
                  <a:ext cx="764177" cy="179069"/>
                </a:xfrm>
                <a:custGeom>
                  <a:rect b="b" l="l" r="r" t="t"/>
                  <a:pathLst>
                    <a:path extrusionOk="0" h="179069" w="764177">
                      <a:moveTo>
                        <a:pt x="0" y="0"/>
                      </a:moveTo>
                      <a:lnTo>
                        <a:pt x="764178" y="53340"/>
                      </a:lnTo>
                      <a:lnTo>
                        <a:pt x="295013" y="179070"/>
                      </a:lnTo>
                      <a:close/>
                    </a:path>
                  </a:pathLst>
                </a:custGeom>
                <a:solidFill>
                  <a:schemeClr val="dk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3" name="Google Shape;193;p4"/>
                <p:cNvSpPr/>
                <p:nvPr/>
              </p:nvSpPr>
              <p:spPr>
                <a:xfrm>
                  <a:off x="3225813" y="2218372"/>
                  <a:ext cx="295012" cy="559117"/>
                </a:xfrm>
                <a:custGeom>
                  <a:rect b="b" l="l" r="r" t="t"/>
                  <a:pathLst>
                    <a:path extrusionOk="0" h="559117" w="295012">
                      <a:moveTo>
                        <a:pt x="0" y="559118"/>
                      </a:moveTo>
                      <a:lnTo>
                        <a:pt x="0" y="0"/>
                      </a:lnTo>
                      <a:lnTo>
                        <a:pt x="295013" y="179070"/>
                      </a:lnTo>
                      <a:close/>
                    </a:path>
                  </a:pathLst>
                </a:custGeom>
                <a:solidFill>
                  <a:schemeClr val="dk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4" name="Google Shape;194;p4"/>
                <p:cNvSpPr/>
                <p:nvPr/>
              </p:nvSpPr>
              <p:spPr>
                <a:xfrm>
                  <a:off x="5796229" y="2387917"/>
                  <a:ext cx="350208" cy="427672"/>
                </a:xfrm>
                <a:custGeom>
                  <a:rect b="b" l="l" r="r" t="t"/>
                  <a:pathLst>
                    <a:path extrusionOk="0" h="427672" w="350208">
                      <a:moveTo>
                        <a:pt x="0" y="427673"/>
                      </a:moveTo>
                      <a:lnTo>
                        <a:pt x="350208" y="352425"/>
                      </a:lnTo>
                      <a:lnTo>
                        <a:pt x="350208" y="0"/>
                      </a:lnTo>
                      <a:close/>
                    </a:path>
                  </a:pathLst>
                </a:custGeom>
                <a:solidFill>
                  <a:schemeClr val="dk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5" name="Google Shape;195;p4"/>
                <p:cNvSpPr/>
                <p:nvPr/>
              </p:nvSpPr>
              <p:spPr>
                <a:xfrm>
                  <a:off x="3978322" y="2260033"/>
                  <a:ext cx="23336" cy="23357"/>
                </a:xfrm>
                <a:custGeom>
                  <a:rect b="b" l="l" r="r" t="t"/>
                  <a:pathLst>
                    <a:path extrusionOk="0" h="23357" w="23336">
                      <a:moveTo>
                        <a:pt x="20233" y="3106"/>
                      </a:moveTo>
                      <a:cubicBezTo>
                        <a:pt x="29750" y="15489"/>
                        <a:pt x="15475" y="29776"/>
                        <a:pt x="3104" y="20251"/>
                      </a:cubicBezTo>
                      <a:cubicBezTo>
                        <a:pt x="-6413" y="7869"/>
                        <a:pt x="7862" y="-6419"/>
                        <a:pt x="20233" y="3106"/>
                      </a:cubicBezTo>
                      <a:close/>
                    </a:path>
                  </a:pathLst>
                </a:custGeom>
                <a:solidFill>
                  <a:schemeClr val="dk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6" name="Google Shape;196;p4"/>
                <p:cNvSpPr/>
                <p:nvPr/>
              </p:nvSpPr>
              <p:spPr>
                <a:xfrm>
                  <a:off x="3509406" y="2386012"/>
                  <a:ext cx="22839" cy="22859"/>
                </a:xfrm>
                <a:custGeom>
                  <a:rect b="b" l="l" r="r" t="t"/>
                  <a:pathLst>
                    <a:path extrusionOk="0" h="22859" w="22839">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dk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7" name="Google Shape;197;p4"/>
                <p:cNvSpPr/>
                <p:nvPr/>
              </p:nvSpPr>
              <p:spPr>
                <a:xfrm>
                  <a:off x="3854856" y="2590800"/>
                  <a:ext cx="22839" cy="22859"/>
                </a:xfrm>
                <a:custGeom>
                  <a:rect b="b" l="l" r="r" t="t"/>
                  <a:pathLst>
                    <a:path extrusionOk="0" h="22859" w="22839">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8" name="Google Shape;198;p4"/>
                <p:cNvSpPr/>
                <p:nvPr/>
              </p:nvSpPr>
              <p:spPr>
                <a:xfrm>
                  <a:off x="4136545" y="2649855"/>
                  <a:ext cx="22839" cy="22859"/>
                </a:xfrm>
                <a:custGeom>
                  <a:rect b="b" l="l" r="r" t="t"/>
                  <a:pathLst>
                    <a:path extrusionOk="0" h="22859" w="22839">
                      <a:moveTo>
                        <a:pt x="22840" y="11430"/>
                      </a:moveTo>
                      <a:cubicBezTo>
                        <a:pt x="22840" y="17742"/>
                        <a:pt x="17727" y="22860"/>
                        <a:pt x="11420" y="22860"/>
                      </a:cubicBezTo>
                      <a:cubicBezTo>
                        <a:pt x="5113" y="22860"/>
                        <a:pt x="0" y="17742"/>
                        <a:pt x="0" y="11430"/>
                      </a:cubicBezTo>
                      <a:cubicBezTo>
                        <a:pt x="0" y="5117"/>
                        <a:pt x="5113" y="0"/>
                        <a:pt x="11420" y="0"/>
                      </a:cubicBezTo>
                      <a:cubicBezTo>
                        <a:pt x="17727" y="0"/>
                        <a:pt x="22840" y="5117"/>
                        <a:pt x="22840" y="1143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9" name="Google Shape;199;p4"/>
                <p:cNvSpPr/>
                <p:nvPr/>
              </p:nvSpPr>
              <p:spPr>
                <a:xfrm>
                  <a:off x="4238372" y="2280285"/>
                  <a:ext cx="22839" cy="22859"/>
                </a:xfrm>
                <a:custGeom>
                  <a:rect b="b" l="l" r="r" t="t"/>
                  <a:pathLst>
                    <a:path extrusionOk="0" h="22859" w="22839">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dk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0" name="Google Shape;200;p4"/>
                <p:cNvSpPr/>
                <p:nvPr/>
              </p:nvSpPr>
              <p:spPr>
                <a:xfrm>
                  <a:off x="4550219" y="2203757"/>
                  <a:ext cx="23431" cy="23514"/>
                </a:xfrm>
                <a:custGeom>
                  <a:rect b="b" l="l" r="r" t="t"/>
                  <a:pathLst>
                    <a:path extrusionOk="0" h="23514" w="23431">
                      <a:moveTo>
                        <a:pt x="23135" y="9852"/>
                      </a:moveTo>
                      <a:cubicBezTo>
                        <a:pt x="25039" y="18425"/>
                        <a:pt x="17425" y="25092"/>
                        <a:pt x="9812" y="23187"/>
                      </a:cubicBezTo>
                      <a:cubicBezTo>
                        <a:pt x="5054" y="22235"/>
                        <a:pt x="1247" y="18425"/>
                        <a:pt x="296" y="13662"/>
                      </a:cubicBezTo>
                      <a:cubicBezTo>
                        <a:pt x="-1608" y="5090"/>
                        <a:pt x="6006" y="-1578"/>
                        <a:pt x="13619" y="327"/>
                      </a:cubicBezTo>
                      <a:cubicBezTo>
                        <a:pt x="18377" y="1280"/>
                        <a:pt x="22184" y="5090"/>
                        <a:pt x="23135" y="9852"/>
                      </a:cubicBezTo>
                      <a:close/>
                    </a:path>
                  </a:pathLst>
                </a:custGeom>
                <a:solidFill>
                  <a:schemeClr val="dk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1" name="Google Shape;201;p4"/>
                <p:cNvSpPr/>
                <p:nvPr/>
              </p:nvSpPr>
              <p:spPr>
                <a:xfrm>
                  <a:off x="4510545" y="2546985"/>
                  <a:ext cx="22839" cy="22859"/>
                </a:xfrm>
                <a:custGeom>
                  <a:rect b="b" l="l" r="r" t="t"/>
                  <a:pathLst>
                    <a:path extrusionOk="0" h="22859" w="22839">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2" name="Google Shape;202;p4"/>
                <p:cNvSpPr/>
                <p:nvPr/>
              </p:nvSpPr>
              <p:spPr>
                <a:xfrm>
                  <a:off x="5195735" y="2878455"/>
                  <a:ext cx="22839" cy="22859"/>
                </a:xfrm>
                <a:custGeom>
                  <a:rect b="b" l="l" r="r" t="t"/>
                  <a:pathLst>
                    <a:path extrusionOk="0" h="22859" w="22839">
                      <a:moveTo>
                        <a:pt x="22840" y="11430"/>
                      </a:moveTo>
                      <a:cubicBezTo>
                        <a:pt x="22840" y="17742"/>
                        <a:pt x="17727" y="22860"/>
                        <a:pt x="11420" y="22860"/>
                      </a:cubicBezTo>
                      <a:cubicBezTo>
                        <a:pt x="5113" y="22860"/>
                        <a:pt x="0" y="17742"/>
                        <a:pt x="0" y="11430"/>
                      </a:cubicBezTo>
                      <a:cubicBezTo>
                        <a:pt x="0" y="5117"/>
                        <a:pt x="5113" y="0"/>
                        <a:pt x="11420" y="0"/>
                      </a:cubicBezTo>
                      <a:cubicBezTo>
                        <a:pt x="17727" y="0"/>
                        <a:pt x="22840" y="5117"/>
                        <a:pt x="22840" y="1143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3" name="Google Shape;203;p4"/>
                <p:cNvSpPr/>
                <p:nvPr/>
              </p:nvSpPr>
              <p:spPr>
                <a:xfrm>
                  <a:off x="4993033" y="2495550"/>
                  <a:ext cx="22839" cy="22859"/>
                </a:xfrm>
                <a:custGeom>
                  <a:rect b="b" l="l" r="r" t="t"/>
                  <a:pathLst>
                    <a:path extrusionOk="0" h="22859" w="22839">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4" name="Google Shape;204;p4"/>
                <p:cNvSpPr/>
                <p:nvPr/>
              </p:nvSpPr>
              <p:spPr>
                <a:xfrm>
                  <a:off x="5594478" y="2142172"/>
                  <a:ext cx="22839" cy="22860"/>
                </a:xfrm>
                <a:custGeom>
                  <a:rect b="b" l="l" r="r" t="t"/>
                  <a:pathLst>
                    <a:path extrusionOk="0" h="22860" w="22839">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dk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5" name="Google Shape;205;p4"/>
                <p:cNvSpPr/>
                <p:nvPr/>
              </p:nvSpPr>
              <p:spPr>
                <a:xfrm>
                  <a:off x="5628738" y="2554605"/>
                  <a:ext cx="22839" cy="22859"/>
                </a:xfrm>
                <a:custGeom>
                  <a:rect b="b" l="l" r="r" t="t"/>
                  <a:pathLst>
                    <a:path extrusionOk="0" h="22859" w="22839">
                      <a:moveTo>
                        <a:pt x="22840" y="11430"/>
                      </a:moveTo>
                      <a:cubicBezTo>
                        <a:pt x="22840" y="17742"/>
                        <a:pt x="17727" y="22860"/>
                        <a:pt x="11420" y="22860"/>
                      </a:cubicBezTo>
                      <a:cubicBezTo>
                        <a:pt x="5113" y="22860"/>
                        <a:pt x="0" y="17742"/>
                        <a:pt x="0" y="11430"/>
                      </a:cubicBezTo>
                      <a:cubicBezTo>
                        <a:pt x="0" y="5117"/>
                        <a:pt x="5113" y="0"/>
                        <a:pt x="11420" y="0"/>
                      </a:cubicBezTo>
                      <a:cubicBezTo>
                        <a:pt x="17727" y="0"/>
                        <a:pt x="22840" y="5117"/>
                        <a:pt x="22840" y="1143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6" name="Google Shape;206;p4"/>
                <p:cNvSpPr/>
                <p:nvPr/>
              </p:nvSpPr>
              <p:spPr>
                <a:xfrm>
                  <a:off x="5784809" y="2804160"/>
                  <a:ext cx="22839" cy="22859"/>
                </a:xfrm>
                <a:custGeom>
                  <a:rect b="b" l="l" r="r" t="t"/>
                  <a:pathLst>
                    <a:path extrusionOk="0" h="22859" w="22839">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07" name="Google Shape;207;p4"/>
              <p:cNvGrpSpPr/>
              <p:nvPr/>
            </p:nvGrpSpPr>
            <p:grpSpPr>
              <a:xfrm>
                <a:off x="2149076" y="3985432"/>
                <a:ext cx="2511421" cy="1165511"/>
                <a:chOff x="4510545" y="2142172"/>
                <a:chExt cx="1635892" cy="759142"/>
              </a:xfrm>
            </p:grpSpPr>
            <p:sp>
              <p:nvSpPr>
                <p:cNvPr id="208" name="Google Shape;208;p4"/>
                <p:cNvSpPr/>
                <p:nvPr/>
              </p:nvSpPr>
              <p:spPr>
                <a:xfrm>
                  <a:off x="5605898" y="2153602"/>
                  <a:ext cx="540538" cy="661987"/>
                </a:xfrm>
                <a:custGeom>
                  <a:rect b="b" l="l" r="r" t="t"/>
                  <a:pathLst>
                    <a:path extrusionOk="0" h="661987" w="540538">
                      <a:moveTo>
                        <a:pt x="0" y="0"/>
                      </a:moveTo>
                      <a:lnTo>
                        <a:pt x="540539" y="234315"/>
                      </a:lnTo>
                      <a:lnTo>
                        <a:pt x="190331" y="661988"/>
                      </a:lnTo>
                      <a:close/>
                    </a:path>
                  </a:pathLst>
                </a:custGeom>
                <a:solidFill>
                  <a:schemeClr val="dk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9" name="Google Shape;209;p4"/>
                <p:cNvSpPr/>
                <p:nvPr/>
              </p:nvSpPr>
              <p:spPr>
                <a:xfrm>
                  <a:off x="4562886" y="2212657"/>
                  <a:ext cx="644269" cy="677227"/>
                </a:xfrm>
                <a:custGeom>
                  <a:rect b="b" l="l" r="r" t="t"/>
                  <a:pathLst>
                    <a:path extrusionOk="0" h="677227" w="644269">
                      <a:moveTo>
                        <a:pt x="441567" y="294322"/>
                      </a:moveTo>
                      <a:lnTo>
                        <a:pt x="644269" y="677227"/>
                      </a:lnTo>
                      <a:lnTo>
                        <a:pt x="0" y="0"/>
                      </a:lnTo>
                      <a:close/>
                    </a:path>
                  </a:pathLst>
                </a:custGeom>
                <a:solidFill>
                  <a:schemeClr val="dk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0" name="Google Shape;210;p4"/>
                <p:cNvSpPr/>
                <p:nvPr/>
              </p:nvSpPr>
              <p:spPr>
                <a:xfrm>
                  <a:off x="5004453" y="2153602"/>
                  <a:ext cx="601445" cy="736282"/>
                </a:xfrm>
                <a:custGeom>
                  <a:rect b="b" l="l" r="r" t="t"/>
                  <a:pathLst>
                    <a:path extrusionOk="0" h="736282" w="601445">
                      <a:moveTo>
                        <a:pt x="601445" y="0"/>
                      </a:moveTo>
                      <a:lnTo>
                        <a:pt x="202702" y="736282"/>
                      </a:lnTo>
                      <a:lnTo>
                        <a:pt x="0" y="353378"/>
                      </a:lnTo>
                      <a:close/>
                    </a:path>
                  </a:pathLst>
                </a:custGeom>
                <a:solidFill>
                  <a:schemeClr val="dk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1" name="Google Shape;211;p4"/>
                <p:cNvSpPr/>
                <p:nvPr/>
              </p:nvSpPr>
              <p:spPr>
                <a:xfrm>
                  <a:off x="5207155" y="2153602"/>
                  <a:ext cx="433002" cy="736282"/>
                </a:xfrm>
                <a:custGeom>
                  <a:rect b="b" l="l" r="r" t="t"/>
                  <a:pathLst>
                    <a:path extrusionOk="0" h="736282" w="433002">
                      <a:moveTo>
                        <a:pt x="433002" y="412432"/>
                      </a:moveTo>
                      <a:lnTo>
                        <a:pt x="398743" y="0"/>
                      </a:lnTo>
                      <a:lnTo>
                        <a:pt x="0" y="736282"/>
                      </a:lnTo>
                      <a:close/>
                    </a:path>
                  </a:pathLst>
                </a:custGeom>
                <a:solidFill>
                  <a:schemeClr val="dk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2" name="Google Shape;212;p4"/>
                <p:cNvSpPr/>
                <p:nvPr/>
              </p:nvSpPr>
              <p:spPr>
                <a:xfrm>
                  <a:off x="5605898" y="2153602"/>
                  <a:ext cx="190330" cy="661987"/>
                </a:xfrm>
                <a:custGeom>
                  <a:rect b="b" l="l" r="r" t="t"/>
                  <a:pathLst>
                    <a:path extrusionOk="0" h="661987" w="190330">
                      <a:moveTo>
                        <a:pt x="190331" y="661988"/>
                      </a:moveTo>
                      <a:lnTo>
                        <a:pt x="0" y="0"/>
                      </a:lnTo>
                      <a:lnTo>
                        <a:pt x="34260" y="412432"/>
                      </a:lnTo>
                      <a:close/>
                    </a:path>
                  </a:pathLst>
                </a:custGeom>
                <a:solidFill>
                  <a:schemeClr val="dk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3" name="Google Shape;213;p4"/>
                <p:cNvSpPr/>
                <p:nvPr/>
              </p:nvSpPr>
              <p:spPr>
                <a:xfrm>
                  <a:off x="4521965" y="2212657"/>
                  <a:ext cx="685190" cy="677227"/>
                </a:xfrm>
                <a:custGeom>
                  <a:rect b="b" l="l" r="r" t="t"/>
                  <a:pathLst>
                    <a:path extrusionOk="0" h="677227" w="685190">
                      <a:moveTo>
                        <a:pt x="685190" y="677227"/>
                      </a:moveTo>
                      <a:lnTo>
                        <a:pt x="0" y="345758"/>
                      </a:lnTo>
                      <a:lnTo>
                        <a:pt x="40921" y="0"/>
                      </a:lnTo>
                      <a:close/>
                    </a:path>
                  </a:pathLst>
                </a:custGeom>
                <a:solidFill>
                  <a:schemeClr val="dk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4" name="Google Shape;214;p4"/>
                <p:cNvSpPr/>
                <p:nvPr/>
              </p:nvSpPr>
              <p:spPr>
                <a:xfrm>
                  <a:off x="5796229" y="2387917"/>
                  <a:ext cx="350208" cy="427672"/>
                </a:xfrm>
                <a:custGeom>
                  <a:rect b="b" l="l" r="r" t="t"/>
                  <a:pathLst>
                    <a:path extrusionOk="0" h="427672" w="350208">
                      <a:moveTo>
                        <a:pt x="0" y="427673"/>
                      </a:moveTo>
                      <a:lnTo>
                        <a:pt x="350208" y="352425"/>
                      </a:lnTo>
                      <a:lnTo>
                        <a:pt x="350208" y="0"/>
                      </a:lnTo>
                      <a:close/>
                    </a:path>
                  </a:pathLst>
                </a:custGeom>
                <a:solidFill>
                  <a:schemeClr val="dk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5" name="Google Shape;215;p4"/>
                <p:cNvSpPr/>
                <p:nvPr/>
              </p:nvSpPr>
              <p:spPr>
                <a:xfrm>
                  <a:off x="4550219" y="2203757"/>
                  <a:ext cx="23431" cy="23514"/>
                </a:xfrm>
                <a:custGeom>
                  <a:rect b="b" l="l" r="r" t="t"/>
                  <a:pathLst>
                    <a:path extrusionOk="0" h="23514" w="23431">
                      <a:moveTo>
                        <a:pt x="23135" y="9852"/>
                      </a:moveTo>
                      <a:cubicBezTo>
                        <a:pt x="25039" y="18425"/>
                        <a:pt x="17425" y="25092"/>
                        <a:pt x="9812" y="23187"/>
                      </a:cubicBezTo>
                      <a:cubicBezTo>
                        <a:pt x="5054" y="22235"/>
                        <a:pt x="1247" y="18425"/>
                        <a:pt x="296" y="13662"/>
                      </a:cubicBezTo>
                      <a:cubicBezTo>
                        <a:pt x="-1608" y="5090"/>
                        <a:pt x="6006" y="-1578"/>
                        <a:pt x="13619" y="327"/>
                      </a:cubicBezTo>
                      <a:cubicBezTo>
                        <a:pt x="18377" y="1280"/>
                        <a:pt x="22184" y="5090"/>
                        <a:pt x="23135" y="9852"/>
                      </a:cubicBezTo>
                      <a:close/>
                    </a:path>
                  </a:pathLst>
                </a:custGeom>
                <a:solidFill>
                  <a:schemeClr val="dk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6" name="Google Shape;216;p4"/>
                <p:cNvSpPr/>
                <p:nvPr/>
              </p:nvSpPr>
              <p:spPr>
                <a:xfrm>
                  <a:off x="4510545" y="2546985"/>
                  <a:ext cx="22839" cy="22859"/>
                </a:xfrm>
                <a:custGeom>
                  <a:rect b="b" l="l" r="r" t="t"/>
                  <a:pathLst>
                    <a:path extrusionOk="0" h="22859" w="22839">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7" name="Google Shape;217;p4"/>
                <p:cNvSpPr/>
                <p:nvPr/>
              </p:nvSpPr>
              <p:spPr>
                <a:xfrm>
                  <a:off x="5195735" y="2878455"/>
                  <a:ext cx="22839" cy="22859"/>
                </a:xfrm>
                <a:custGeom>
                  <a:rect b="b" l="l" r="r" t="t"/>
                  <a:pathLst>
                    <a:path extrusionOk="0" h="22859" w="22839">
                      <a:moveTo>
                        <a:pt x="22840" y="11430"/>
                      </a:moveTo>
                      <a:cubicBezTo>
                        <a:pt x="22840" y="17742"/>
                        <a:pt x="17727" y="22860"/>
                        <a:pt x="11420" y="22860"/>
                      </a:cubicBezTo>
                      <a:cubicBezTo>
                        <a:pt x="5113" y="22860"/>
                        <a:pt x="0" y="17742"/>
                        <a:pt x="0" y="11430"/>
                      </a:cubicBezTo>
                      <a:cubicBezTo>
                        <a:pt x="0" y="5117"/>
                        <a:pt x="5113" y="0"/>
                        <a:pt x="11420" y="0"/>
                      </a:cubicBezTo>
                      <a:cubicBezTo>
                        <a:pt x="17727" y="0"/>
                        <a:pt x="22840" y="5117"/>
                        <a:pt x="22840" y="1143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8" name="Google Shape;218;p4"/>
                <p:cNvSpPr/>
                <p:nvPr/>
              </p:nvSpPr>
              <p:spPr>
                <a:xfrm>
                  <a:off x="4993033" y="2495550"/>
                  <a:ext cx="22839" cy="22859"/>
                </a:xfrm>
                <a:custGeom>
                  <a:rect b="b" l="l" r="r" t="t"/>
                  <a:pathLst>
                    <a:path extrusionOk="0" h="22859" w="22839">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dk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9" name="Google Shape;219;p4"/>
                <p:cNvSpPr/>
                <p:nvPr/>
              </p:nvSpPr>
              <p:spPr>
                <a:xfrm>
                  <a:off x="5594478" y="2142172"/>
                  <a:ext cx="22839" cy="22860"/>
                </a:xfrm>
                <a:custGeom>
                  <a:rect b="b" l="l" r="r" t="t"/>
                  <a:pathLst>
                    <a:path extrusionOk="0" h="22860" w="22839">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dk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0" name="Google Shape;220;p4"/>
                <p:cNvSpPr/>
                <p:nvPr/>
              </p:nvSpPr>
              <p:spPr>
                <a:xfrm>
                  <a:off x="5628738" y="2554605"/>
                  <a:ext cx="22839" cy="22859"/>
                </a:xfrm>
                <a:custGeom>
                  <a:rect b="b" l="l" r="r" t="t"/>
                  <a:pathLst>
                    <a:path extrusionOk="0" h="22859" w="22839">
                      <a:moveTo>
                        <a:pt x="22840" y="11430"/>
                      </a:moveTo>
                      <a:cubicBezTo>
                        <a:pt x="22840" y="17742"/>
                        <a:pt x="17727" y="22860"/>
                        <a:pt x="11420" y="22860"/>
                      </a:cubicBezTo>
                      <a:cubicBezTo>
                        <a:pt x="5113" y="22860"/>
                        <a:pt x="0" y="17742"/>
                        <a:pt x="0" y="11430"/>
                      </a:cubicBezTo>
                      <a:cubicBezTo>
                        <a:pt x="0" y="5117"/>
                        <a:pt x="5113" y="0"/>
                        <a:pt x="11420" y="0"/>
                      </a:cubicBezTo>
                      <a:cubicBezTo>
                        <a:pt x="17727" y="0"/>
                        <a:pt x="22840" y="5117"/>
                        <a:pt x="22840" y="1143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1" name="Google Shape;221;p4"/>
                <p:cNvSpPr/>
                <p:nvPr/>
              </p:nvSpPr>
              <p:spPr>
                <a:xfrm>
                  <a:off x="5784809" y="2804160"/>
                  <a:ext cx="22839" cy="22859"/>
                </a:xfrm>
                <a:custGeom>
                  <a:rect b="b" l="l" r="r" t="t"/>
                  <a:pathLst>
                    <a:path extrusionOk="0" h="22859" w="22839">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222" name="Google Shape;222;p4"/>
            <p:cNvGrpSpPr/>
            <p:nvPr/>
          </p:nvGrpSpPr>
          <p:grpSpPr>
            <a:xfrm rot="2993134">
              <a:off x="8430532" y="57559"/>
              <a:ext cx="669078" cy="673935"/>
              <a:chOff x="8137945" y="7"/>
              <a:chExt cx="1006063" cy="1013365"/>
            </a:xfrm>
          </p:grpSpPr>
          <p:sp>
            <p:nvSpPr>
              <p:cNvPr id="223" name="Google Shape;223;p4"/>
              <p:cNvSpPr/>
              <p:nvPr/>
            </p:nvSpPr>
            <p:spPr>
              <a:xfrm>
                <a:off x="8140071" y="536515"/>
                <a:ext cx="1003917" cy="476857"/>
              </a:xfrm>
              <a:custGeom>
                <a:rect b="b" l="l" r="r" t="t"/>
                <a:pathLst>
                  <a:path extrusionOk="0" h="213359" w="449180">
                    <a:moveTo>
                      <a:pt x="239817" y="0"/>
                    </a:moveTo>
                    <a:lnTo>
                      <a:pt x="449180" y="213360"/>
                    </a:lnTo>
                    <a:lnTo>
                      <a:pt x="0" y="952"/>
                    </a:lnTo>
                    <a:close/>
                  </a:path>
                </a:pathLst>
              </a:custGeom>
              <a:solidFill>
                <a:schemeClr val="lt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4" name="Google Shape;224;p4"/>
              <p:cNvSpPr/>
              <p:nvPr/>
            </p:nvSpPr>
            <p:spPr>
              <a:xfrm>
                <a:off x="8676081" y="7"/>
                <a:ext cx="467926" cy="1013324"/>
              </a:xfrm>
              <a:custGeom>
                <a:rect b="b" l="l" r="r" t="t"/>
                <a:pathLst>
                  <a:path extrusionOk="0" h="453389" w="209363">
                    <a:moveTo>
                      <a:pt x="0" y="240030"/>
                    </a:moveTo>
                    <a:lnTo>
                      <a:pt x="209364" y="453390"/>
                    </a:lnTo>
                    <a:lnTo>
                      <a:pt x="10468" y="0"/>
                    </a:lnTo>
                    <a:close/>
                  </a:path>
                </a:pathLst>
              </a:custGeom>
              <a:solidFill>
                <a:schemeClr val="dk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5" name="Google Shape;225;p4"/>
              <p:cNvSpPr/>
              <p:nvPr/>
            </p:nvSpPr>
            <p:spPr>
              <a:xfrm>
                <a:off x="8137945" y="4265"/>
                <a:ext cx="559385" cy="536465"/>
              </a:xfrm>
              <a:custGeom>
                <a:rect b="b" l="l" r="r" t="t"/>
                <a:pathLst>
                  <a:path extrusionOk="0" h="240029" w="250284">
                    <a:moveTo>
                      <a:pt x="0" y="240030"/>
                    </a:moveTo>
                    <a:lnTo>
                      <a:pt x="250285" y="0"/>
                    </a:lnTo>
                    <a:lnTo>
                      <a:pt x="239817" y="239078"/>
                    </a:lnTo>
                    <a:close/>
                  </a:path>
                </a:pathLst>
              </a:custGeom>
              <a:solidFill>
                <a:schemeClr val="accent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1946" name="Shape 1946"/>
        <p:cNvGrpSpPr/>
        <p:nvPr/>
      </p:nvGrpSpPr>
      <p:grpSpPr>
        <a:xfrm>
          <a:off x="0" y="0"/>
          <a:ext cx="0" cy="0"/>
          <a:chOff x="0" y="0"/>
          <a:chExt cx="0" cy="0"/>
        </a:xfrm>
      </p:grpSpPr>
      <p:grpSp>
        <p:nvGrpSpPr>
          <p:cNvPr id="1947" name="Google Shape;1947;p31"/>
          <p:cNvGrpSpPr/>
          <p:nvPr/>
        </p:nvGrpSpPr>
        <p:grpSpPr>
          <a:xfrm>
            <a:off x="-734" y="726338"/>
            <a:ext cx="9144316" cy="4094951"/>
            <a:chOff x="-734" y="726338"/>
            <a:chExt cx="9144316" cy="4094951"/>
          </a:xfrm>
        </p:grpSpPr>
        <p:grpSp>
          <p:nvGrpSpPr>
            <p:cNvPr id="1948" name="Google Shape;1948;p31"/>
            <p:cNvGrpSpPr/>
            <p:nvPr/>
          </p:nvGrpSpPr>
          <p:grpSpPr>
            <a:xfrm>
              <a:off x="-734" y="726338"/>
              <a:ext cx="9144013" cy="4094951"/>
              <a:chOff x="3542714" y="4065269"/>
              <a:chExt cx="2488573" cy="1114424"/>
            </a:xfrm>
          </p:grpSpPr>
          <p:sp>
            <p:nvSpPr>
              <p:cNvPr id="1949" name="Google Shape;1949;p31"/>
              <p:cNvSpPr/>
              <p:nvPr/>
            </p:nvSpPr>
            <p:spPr>
              <a:xfrm>
                <a:off x="3697833" y="4065269"/>
                <a:ext cx="983057" cy="432435"/>
              </a:xfrm>
              <a:custGeom>
                <a:rect b="b" l="l" r="r" t="t"/>
                <a:pathLst>
                  <a:path extrusionOk="0" h="432435" w="983057">
                    <a:moveTo>
                      <a:pt x="235058" y="0"/>
                    </a:moveTo>
                    <a:lnTo>
                      <a:pt x="0" y="432435"/>
                    </a:lnTo>
                    <a:lnTo>
                      <a:pt x="717547" y="335280"/>
                    </a:lnTo>
                    <a:lnTo>
                      <a:pt x="983058" y="48578"/>
                    </a:lnTo>
                    <a:close/>
                  </a:path>
                </a:pathLst>
              </a:custGeom>
              <a:noFill/>
              <a:ln cap="rnd"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50" name="Google Shape;1950;p31"/>
              <p:cNvSpPr/>
              <p:nvPr/>
            </p:nvSpPr>
            <p:spPr>
              <a:xfrm>
                <a:off x="4415380" y="4113847"/>
                <a:ext cx="551007" cy="728662"/>
              </a:xfrm>
              <a:custGeom>
                <a:rect b="b" l="l" r="r" t="t"/>
                <a:pathLst>
                  <a:path extrusionOk="0" h="728662" w="551007">
                    <a:moveTo>
                      <a:pt x="211267" y="728663"/>
                    </a:moveTo>
                    <a:lnTo>
                      <a:pt x="551007" y="220028"/>
                    </a:lnTo>
                    <a:lnTo>
                      <a:pt x="265511" y="0"/>
                    </a:lnTo>
                    <a:lnTo>
                      <a:pt x="0" y="286703"/>
                    </a:lnTo>
                    <a:close/>
                  </a:path>
                </a:pathLst>
              </a:custGeom>
              <a:noFill/>
              <a:ln cap="rnd"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51" name="Google Shape;1951;p31"/>
              <p:cNvSpPr/>
              <p:nvPr/>
            </p:nvSpPr>
            <p:spPr>
              <a:xfrm>
                <a:off x="4626647" y="4223384"/>
                <a:ext cx="717546" cy="619125"/>
              </a:xfrm>
              <a:custGeom>
                <a:rect b="b" l="l" r="r" t="t"/>
                <a:pathLst>
                  <a:path extrusionOk="0" h="619125" w="717546">
                    <a:moveTo>
                      <a:pt x="0" y="619125"/>
                    </a:moveTo>
                    <a:lnTo>
                      <a:pt x="717547" y="267653"/>
                    </a:lnTo>
                    <a:lnTo>
                      <a:pt x="630946" y="0"/>
                    </a:lnTo>
                    <a:lnTo>
                      <a:pt x="339740" y="110490"/>
                    </a:lnTo>
                    <a:close/>
                  </a:path>
                </a:pathLst>
              </a:custGeom>
              <a:noFill/>
              <a:ln cap="rnd"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52" name="Google Shape;1952;p31"/>
              <p:cNvSpPr/>
              <p:nvPr/>
            </p:nvSpPr>
            <p:spPr>
              <a:xfrm>
                <a:off x="5257593" y="4223384"/>
                <a:ext cx="524361" cy="525780"/>
              </a:xfrm>
              <a:custGeom>
                <a:rect b="b" l="l" r="r" t="t"/>
                <a:pathLst>
                  <a:path extrusionOk="0" h="525780" w="524361">
                    <a:moveTo>
                      <a:pt x="86601" y="267653"/>
                    </a:moveTo>
                    <a:lnTo>
                      <a:pt x="524361" y="525780"/>
                    </a:lnTo>
                    <a:lnTo>
                      <a:pt x="428244" y="33338"/>
                    </a:lnTo>
                    <a:lnTo>
                      <a:pt x="0" y="0"/>
                    </a:lnTo>
                    <a:close/>
                  </a:path>
                </a:pathLst>
              </a:custGeom>
              <a:noFill/>
              <a:ln cap="rnd"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53" name="Google Shape;1953;p31"/>
              <p:cNvSpPr/>
              <p:nvPr/>
            </p:nvSpPr>
            <p:spPr>
              <a:xfrm>
                <a:off x="3542714" y="4065269"/>
                <a:ext cx="390177" cy="512445"/>
              </a:xfrm>
              <a:custGeom>
                <a:rect b="b" l="l" r="r" t="t"/>
                <a:pathLst>
                  <a:path extrusionOk="0" h="512445" w="390177">
                    <a:moveTo>
                      <a:pt x="155120" y="432435"/>
                    </a:moveTo>
                    <a:lnTo>
                      <a:pt x="0" y="512445"/>
                    </a:lnTo>
                    <a:lnTo>
                      <a:pt x="0" y="33338"/>
                    </a:lnTo>
                    <a:lnTo>
                      <a:pt x="390178" y="0"/>
                    </a:lnTo>
                    <a:close/>
                  </a:path>
                </a:pathLst>
              </a:custGeom>
              <a:noFill/>
              <a:ln cap="rnd"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54" name="Google Shape;1954;p31"/>
              <p:cNvSpPr/>
              <p:nvPr/>
            </p:nvSpPr>
            <p:spPr>
              <a:xfrm>
                <a:off x="5685837" y="4114800"/>
                <a:ext cx="345450" cy="634365"/>
              </a:xfrm>
              <a:custGeom>
                <a:rect b="b" l="l" r="r" t="t"/>
                <a:pathLst>
                  <a:path extrusionOk="0" h="634365" w="345450">
                    <a:moveTo>
                      <a:pt x="345450" y="460057"/>
                    </a:moveTo>
                    <a:lnTo>
                      <a:pt x="96117" y="634365"/>
                    </a:lnTo>
                    <a:lnTo>
                      <a:pt x="0" y="141922"/>
                    </a:lnTo>
                    <a:lnTo>
                      <a:pt x="345450" y="0"/>
                    </a:lnTo>
                    <a:close/>
                  </a:path>
                </a:pathLst>
              </a:custGeom>
              <a:noFill/>
              <a:ln cap="rnd"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55" name="Google Shape;1955;p31"/>
              <p:cNvSpPr/>
              <p:nvPr/>
            </p:nvSpPr>
            <p:spPr>
              <a:xfrm>
                <a:off x="4956870" y="4328160"/>
                <a:ext cx="13323" cy="13334"/>
              </a:xfrm>
              <a:custGeom>
                <a:rect b="b" l="l" r="r" t="t"/>
                <a:pathLst>
                  <a:path extrusionOk="0" h="13334" w="13323">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56" name="Google Shape;1956;p31"/>
              <p:cNvSpPr/>
              <p:nvPr/>
            </p:nvSpPr>
            <p:spPr>
              <a:xfrm>
                <a:off x="5775292" y="4742497"/>
                <a:ext cx="13323" cy="13334"/>
              </a:xfrm>
              <a:custGeom>
                <a:rect b="b" l="l" r="r" t="t"/>
                <a:pathLst>
                  <a:path extrusionOk="0" h="13334" w="13323">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57" name="Google Shape;1957;p31"/>
              <p:cNvSpPr/>
              <p:nvPr/>
            </p:nvSpPr>
            <p:spPr>
              <a:xfrm>
                <a:off x="5337532" y="4484370"/>
                <a:ext cx="13323" cy="13334"/>
              </a:xfrm>
              <a:custGeom>
                <a:rect b="b" l="l" r="r" t="t"/>
                <a:pathLst>
                  <a:path extrusionOk="0" h="13334" w="13323">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58" name="Google Shape;1958;p31"/>
              <p:cNvSpPr/>
              <p:nvPr/>
            </p:nvSpPr>
            <p:spPr>
              <a:xfrm>
                <a:off x="4618082" y="4835842"/>
                <a:ext cx="13323" cy="13334"/>
              </a:xfrm>
              <a:custGeom>
                <a:rect b="b" l="l" r="r" t="t"/>
                <a:pathLst>
                  <a:path extrusionOk="0" h="13334" w="13323">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59" name="Google Shape;1959;p31"/>
              <p:cNvSpPr/>
              <p:nvPr/>
            </p:nvSpPr>
            <p:spPr>
              <a:xfrm>
                <a:off x="4408718" y="4393882"/>
                <a:ext cx="13323" cy="13334"/>
              </a:xfrm>
              <a:custGeom>
                <a:rect b="b" l="l" r="r" t="t"/>
                <a:pathLst>
                  <a:path extrusionOk="0" h="13334" w="13323">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60" name="Google Shape;1960;p31"/>
              <p:cNvSpPr/>
              <p:nvPr/>
            </p:nvSpPr>
            <p:spPr>
              <a:xfrm>
                <a:off x="3691172" y="4493895"/>
                <a:ext cx="13323" cy="13334"/>
              </a:xfrm>
              <a:custGeom>
                <a:rect b="b" l="l" r="r" t="t"/>
                <a:pathLst>
                  <a:path extrusionOk="0" h="13334" w="13323">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61" name="Google Shape;1961;p31"/>
              <p:cNvSpPr/>
              <p:nvPr/>
            </p:nvSpPr>
            <p:spPr>
              <a:xfrm>
                <a:off x="4868367" y="4566284"/>
                <a:ext cx="926910" cy="453390"/>
              </a:xfrm>
              <a:custGeom>
                <a:rect b="b" l="l" r="r" t="t"/>
                <a:pathLst>
                  <a:path extrusionOk="0" h="453390" w="926910">
                    <a:moveTo>
                      <a:pt x="651883" y="405765"/>
                    </a:moveTo>
                    <a:lnTo>
                      <a:pt x="926910" y="0"/>
                    </a:lnTo>
                    <a:lnTo>
                      <a:pt x="414921" y="184785"/>
                    </a:lnTo>
                    <a:lnTo>
                      <a:pt x="0" y="453390"/>
                    </a:lnTo>
                    <a:close/>
                  </a:path>
                </a:pathLst>
              </a:custGeom>
              <a:noFill/>
              <a:ln cap="rnd"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62" name="Google Shape;1962;p31"/>
              <p:cNvSpPr/>
              <p:nvPr/>
            </p:nvSpPr>
            <p:spPr>
              <a:xfrm>
                <a:off x="4688504" y="4451032"/>
                <a:ext cx="594783" cy="568642"/>
              </a:xfrm>
              <a:custGeom>
                <a:rect b="b" l="l" r="r" t="t"/>
                <a:pathLst>
                  <a:path extrusionOk="0" h="568642" w="594783">
                    <a:moveTo>
                      <a:pt x="258850" y="0"/>
                    </a:moveTo>
                    <a:lnTo>
                      <a:pt x="0" y="425768"/>
                    </a:lnTo>
                    <a:lnTo>
                      <a:pt x="179862" y="568643"/>
                    </a:lnTo>
                    <a:lnTo>
                      <a:pt x="594783" y="300038"/>
                    </a:lnTo>
                    <a:close/>
                  </a:path>
                </a:pathLst>
              </a:custGeom>
              <a:noFill/>
              <a:ln cap="rnd"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63" name="Google Shape;1963;p31"/>
              <p:cNvSpPr/>
              <p:nvPr/>
            </p:nvSpPr>
            <p:spPr>
              <a:xfrm>
                <a:off x="3939553" y="4679632"/>
                <a:ext cx="543394" cy="220980"/>
              </a:xfrm>
              <a:custGeom>
                <a:rect b="b" l="l" r="r" t="t"/>
                <a:pathLst>
                  <a:path extrusionOk="0" h="220980" w="543394">
                    <a:moveTo>
                      <a:pt x="271221" y="0"/>
                    </a:moveTo>
                    <a:lnTo>
                      <a:pt x="42824" y="53340"/>
                    </a:lnTo>
                    <a:lnTo>
                      <a:pt x="0" y="216218"/>
                    </a:lnTo>
                    <a:lnTo>
                      <a:pt x="543394" y="220980"/>
                    </a:lnTo>
                    <a:close/>
                  </a:path>
                </a:pathLst>
              </a:custGeom>
              <a:noFill/>
              <a:ln cap="rnd"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64" name="Google Shape;1964;p31"/>
              <p:cNvSpPr/>
              <p:nvPr/>
            </p:nvSpPr>
            <p:spPr>
              <a:xfrm>
                <a:off x="3542714" y="4718684"/>
                <a:ext cx="439663" cy="461009"/>
              </a:xfrm>
              <a:custGeom>
                <a:rect b="b" l="l" r="r" t="t"/>
                <a:pathLst>
                  <a:path extrusionOk="0" h="461009" w="439663">
                    <a:moveTo>
                      <a:pt x="0" y="0"/>
                    </a:moveTo>
                    <a:lnTo>
                      <a:pt x="439664" y="14288"/>
                    </a:lnTo>
                    <a:lnTo>
                      <a:pt x="396839" y="177165"/>
                    </a:lnTo>
                    <a:lnTo>
                      <a:pt x="0" y="461010"/>
                    </a:lnTo>
                    <a:close/>
                  </a:path>
                </a:pathLst>
              </a:custGeom>
              <a:noFill/>
              <a:ln cap="rnd"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65" name="Google Shape;1965;p31"/>
              <p:cNvSpPr/>
              <p:nvPr/>
            </p:nvSpPr>
            <p:spPr>
              <a:xfrm>
                <a:off x="4476286" y="4893945"/>
                <a:ext cx="13323" cy="13334"/>
              </a:xfrm>
              <a:custGeom>
                <a:rect b="b" l="l" r="r" t="t"/>
                <a:pathLst>
                  <a:path extrusionOk="0" h="13334" w="13323">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66" name="Google Shape;1966;p31"/>
              <p:cNvSpPr/>
              <p:nvPr/>
            </p:nvSpPr>
            <p:spPr>
              <a:xfrm>
                <a:off x="4683746" y="4869180"/>
                <a:ext cx="13323" cy="13334"/>
              </a:xfrm>
              <a:custGeom>
                <a:rect b="b" l="l" r="r" t="t"/>
                <a:pathLst>
                  <a:path extrusionOk="0" h="13334" w="13323">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67" name="Google Shape;1967;p31"/>
              <p:cNvSpPr/>
              <p:nvPr/>
            </p:nvSpPr>
            <p:spPr>
              <a:xfrm>
                <a:off x="3932891" y="4889182"/>
                <a:ext cx="13323" cy="13334"/>
              </a:xfrm>
              <a:custGeom>
                <a:rect b="b" l="l" r="r" t="t"/>
                <a:pathLst>
                  <a:path extrusionOk="0" h="13334" w="13323">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68" name="Google Shape;1968;p31"/>
              <p:cNvSpPr/>
              <p:nvPr/>
            </p:nvSpPr>
            <p:spPr>
              <a:xfrm>
                <a:off x="3975716" y="4726305"/>
                <a:ext cx="13323" cy="13334"/>
              </a:xfrm>
              <a:custGeom>
                <a:rect b="b" l="l" r="r" t="t"/>
                <a:pathLst>
                  <a:path extrusionOk="0" h="13334" w="13323">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69" name="Google Shape;1969;p31"/>
              <p:cNvSpPr/>
              <p:nvPr/>
            </p:nvSpPr>
            <p:spPr>
              <a:xfrm>
                <a:off x="4204113" y="4672965"/>
                <a:ext cx="13323" cy="13334"/>
              </a:xfrm>
              <a:custGeom>
                <a:rect b="b" l="l" r="r" t="t"/>
                <a:pathLst>
                  <a:path extrusionOk="0" h="13334" w="13323">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70" name="Google Shape;1970;p31"/>
              <p:cNvSpPr/>
              <p:nvPr/>
            </p:nvSpPr>
            <p:spPr>
              <a:xfrm>
                <a:off x="4941644" y="4445317"/>
                <a:ext cx="13323" cy="13334"/>
              </a:xfrm>
              <a:custGeom>
                <a:rect b="b" l="l" r="r" t="t"/>
                <a:pathLst>
                  <a:path extrusionOk="0" h="13334" w="13323">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71" name="Google Shape;1971;p31"/>
              <p:cNvSpPr/>
              <p:nvPr/>
            </p:nvSpPr>
            <p:spPr>
              <a:xfrm>
                <a:off x="5276626" y="4744402"/>
                <a:ext cx="13323" cy="13334"/>
              </a:xfrm>
              <a:custGeom>
                <a:rect b="b" l="l" r="r" t="t"/>
                <a:pathLst>
                  <a:path extrusionOk="0" h="13334" w="13323">
                    <a:moveTo>
                      <a:pt x="13323" y="6667"/>
                    </a:moveTo>
                    <a:cubicBezTo>
                      <a:pt x="13323" y="10350"/>
                      <a:pt x="10340" y="13335"/>
                      <a:pt x="6661" y="13335"/>
                    </a:cubicBezTo>
                    <a:cubicBezTo>
                      <a:pt x="2982" y="13335"/>
                      <a:pt x="0" y="10350"/>
                      <a:pt x="0" y="6667"/>
                    </a:cubicBezTo>
                    <a:cubicBezTo>
                      <a:pt x="0" y="2985"/>
                      <a:pt x="2982" y="0"/>
                      <a:pt x="6661" y="0"/>
                    </a:cubicBezTo>
                    <a:cubicBezTo>
                      <a:pt x="10340" y="0"/>
                      <a:pt x="13323" y="2985"/>
                      <a:pt x="13323" y="6667"/>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72" name="Google Shape;1972;p31"/>
              <p:cNvSpPr/>
              <p:nvPr/>
            </p:nvSpPr>
            <p:spPr>
              <a:xfrm>
                <a:off x="5788615" y="4556760"/>
                <a:ext cx="13323" cy="13334"/>
              </a:xfrm>
              <a:custGeom>
                <a:rect b="b" l="l" r="r" t="t"/>
                <a:pathLst>
                  <a:path extrusionOk="0" h="13334" w="13323">
                    <a:moveTo>
                      <a:pt x="13323" y="6668"/>
                    </a:moveTo>
                    <a:cubicBezTo>
                      <a:pt x="13323" y="10350"/>
                      <a:pt x="10341" y="13335"/>
                      <a:pt x="6662" y="13335"/>
                    </a:cubicBezTo>
                    <a:cubicBezTo>
                      <a:pt x="2982" y="13335"/>
                      <a:pt x="0" y="10350"/>
                      <a:pt x="0" y="6668"/>
                    </a:cubicBezTo>
                    <a:cubicBezTo>
                      <a:pt x="0" y="2985"/>
                      <a:pt x="2982" y="0"/>
                      <a:pt x="6662" y="0"/>
                    </a:cubicBezTo>
                    <a:cubicBezTo>
                      <a:pt x="10341" y="0"/>
                      <a:pt x="13323" y="2985"/>
                      <a:pt x="13323" y="6668"/>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73" name="Google Shape;1973;p31"/>
              <p:cNvSpPr/>
              <p:nvPr/>
            </p:nvSpPr>
            <p:spPr>
              <a:xfrm>
                <a:off x="5513588" y="4966335"/>
                <a:ext cx="13323" cy="13334"/>
              </a:xfrm>
              <a:custGeom>
                <a:rect b="b" l="l" r="r" t="t"/>
                <a:pathLst>
                  <a:path extrusionOk="0" h="13334" w="13323">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74" name="Google Shape;1974;p31"/>
              <p:cNvSpPr/>
              <p:nvPr/>
            </p:nvSpPr>
            <p:spPr>
              <a:xfrm>
                <a:off x="4861705" y="5013007"/>
                <a:ext cx="13323" cy="13334"/>
              </a:xfrm>
              <a:custGeom>
                <a:rect b="b" l="l" r="r" t="t"/>
                <a:pathLst>
                  <a:path extrusionOk="0" h="13334" w="13323">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975" name="Google Shape;1975;p31"/>
            <p:cNvSpPr/>
            <p:nvPr/>
          </p:nvSpPr>
          <p:spPr>
            <a:xfrm>
              <a:off x="2453985" y="2143824"/>
              <a:ext cx="2706928" cy="1652207"/>
            </a:xfrm>
            <a:custGeom>
              <a:rect b="b" l="l" r="r" t="t"/>
              <a:pathLst>
                <a:path extrusionOk="0" h="449580" w="736579">
                  <a:moveTo>
                    <a:pt x="736580" y="0"/>
                  </a:moveTo>
                  <a:lnTo>
                    <a:pt x="0" y="228600"/>
                  </a:lnTo>
                  <a:lnTo>
                    <a:pt x="272173" y="449580"/>
                  </a:lnTo>
                  <a:lnTo>
                    <a:pt x="477730" y="425768"/>
                  </a:lnTo>
                  <a:close/>
                </a:path>
              </a:pathLst>
            </a:custGeom>
            <a:noFill/>
            <a:ln cap="rnd"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76" name="Google Shape;1976;p31"/>
            <p:cNvSpPr/>
            <p:nvPr/>
          </p:nvSpPr>
          <p:spPr>
            <a:xfrm>
              <a:off x="7265520" y="2567318"/>
              <a:ext cx="1878061" cy="1778222"/>
            </a:xfrm>
            <a:custGeom>
              <a:rect b="b" l="l" r="r" t="t"/>
              <a:pathLst>
                <a:path extrusionOk="0" h="483870" w="511037">
                  <a:moveTo>
                    <a:pt x="275028" y="0"/>
                  </a:moveTo>
                  <a:lnTo>
                    <a:pt x="511038" y="150495"/>
                  </a:lnTo>
                  <a:lnTo>
                    <a:pt x="511038" y="483870"/>
                  </a:lnTo>
                  <a:lnTo>
                    <a:pt x="0" y="405765"/>
                  </a:lnTo>
                  <a:close/>
                </a:path>
              </a:pathLst>
            </a:custGeom>
            <a:noFill/>
            <a:ln cap="rnd"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977" name="Google Shape;1977;p31"/>
          <p:cNvGrpSpPr/>
          <p:nvPr/>
        </p:nvGrpSpPr>
        <p:grpSpPr>
          <a:xfrm flipH="1" rot="-10490276">
            <a:off x="197184" y="1026926"/>
            <a:ext cx="1032080" cy="1010081"/>
            <a:chOff x="8137945" y="7"/>
            <a:chExt cx="1006063" cy="1013365"/>
          </a:xfrm>
        </p:grpSpPr>
        <p:sp>
          <p:nvSpPr>
            <p:cNvPr id="1978" name="Google Shape;1978;p31"/>
            <p:cNvSpPr/>
            <p:nvPr/>
          </p:nvSpPr>
          <p:spPr>
            <a:xfrm>
              <a:off x="8140071" y="536515"/>
              <a:ext cx="1003917" cy="476857"/>
            </a:xfrm>
            <a:custGeom>
              <a:rect b="b" l="l" r="r" t="t"/>
              <a:pathLst>
                <a:path extrusionOk="0" h="213359" w="449180">
                  <a:moveTo>
                    <a:pt x="239817" y="0"/>
                  </a:moveTo>
                  <a:lnTo>
                    <a:pt x="449180" y="213360"/>
                  </a:lnTo>
                  <a:lnTo>
                    <a:pt x="0" y="952"/>
                  </a:lnTo>
                  <a:close/>
                </a:path>
              </a:pathLst>
            </a:custGeom>
            <a:solidFill>
              <a:schemeClr val="lt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79" name="Google Shape;1979;p31"/>
            <p:cNvSpPr/>
            <p:nvPr/>
          </p:nvSpPr>
          <p:spPr>
            <a:xfrm>
              <a:off x="8676081" y="7"/>
              <a:ext cx="467926" cy="1013324"/>
            </a:xfrm>
            <a:custGeom>
              <a:rect b="b" l="l" r="r" t="t"/>
              <a:pathLst>
                <a:path extrusionOk="0" h="453389" w="209363">
                  <a:moveTo>
                    <a:pt x="0" y="240030"/>
                  </a:moveTo>
                  <a:lnTo>
                    <a:pt x="209364" y="453390"/>
                  </a:lnTo>
                  <a:lnTo>
                    <a:pt x="10468" y="0"/>
                  </a:lnTo>
                  <a:close/>
                </a:path>
              </a:pathLst>
            </a:custGeom>
            <a:solidFill>
              <a:schemeClr val="dk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80" name="Google Shape;1980;p31"/>
            <p:cNvSpPr/>
            <p:nvPr/>
          </p:nvSpPr>
          <p:spPr>
            <a:xfrm>
              <a:off x="8137945" y="4265"/>
              <a:ext cx="559385" cy="536465"/>
            </a:xfrm>
            <a:custGeom>
              <a:rect b="b" l="l" r="r" t="t"/>
              <a:pathLst>
                <a:path extrusionOk="0" h="240029" w="250284">
                  <a:moveTo>
                    <a:pt x="0" y="240030"/>
                  </a:moveTo>
                  <a:lnTo>
                    <a:pt x="250285" y="0"/>
                  </a:lnTo>
                  <a:lnTo>
                    <a:pt x="239817" y="239078"/>
                  </a:lnTo>
                  <a:close/>
                </a:path>
              </a:pathLst>
            </a:custGeom>
            <a:solidFill>
              <a:schemeClr val="accent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981" name="Google Shape;1981;p31"/>
          <p:cNvGrpSpPr/>
          <p:nvPr/>
        </p:nvGrpSpPr>
        <p:grpSpPr>
          <a:xfrm flipH="1" rot="309693">
            <a:off x="8027530" y="4156220"/>
            <a:ext cx="809642" cy="792402"/>
            <a:chOff x="8137945" y="7"/>
            <a:chExt cx="1006063" cy="1013365"/>
          </a:xfrm>
        </p:grpSpPr>
        <p:sp>
          <p:nvSpPr>
            <p:cNvPr id="1982" name="Google Shape;1982;p31"/>
            <p:cNvSpPr/>
            <p:nvPr/>
          </p:nvSpPr>
          <p:spPr>
            <a:xfrm>
              <a:off x="8140071" y="536515"/>
              <a:ext cx="1003917" cy="476857"/>
            </a:xfrm>
            <a:custGeom>
              <a:rect b="b" l="l" r="r" t="t"/>
              <a:pathLst>
                <a:path extrusionOk="0" h="213359" w="449180">
                  <a:moveTo>
                    <a:pt x="239817" y="0"/>
                  </a:moveTo>
                  <a:lnTo>
                    <a:pt x="449180" y="213360"/>
                  </a:lnTo>
                  <a:lnTo>
                    <a:pt x="0" y="952"/>
                  </a:lnTo>
                  <a:close/>
                </a:path>
              </a:pathLst>
            </a:custGeom>
            <a:solidFill>
              <a:schemeClr val="lt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83" name="Google Shape;1983;p31"/>
            <p:cNvSpPr/>
            <p:nvPr/>
          </p:nvSpPr>
          <p:spPr>
            <a:xfrm>
              <a:off x="8676081" y="7"/>
              <a:ext cx="467926" cy="1013324"/>
            </a:xfrm>
            <a:custGeom>
              <a:rect b="b" l="l" r="r" t="t"/>
              <a:pathLst>
                <a:path extrusionOk="0" h="453389" w="209363">
                  <a:moveTo>
                    <a:pt x="0" y="240030"/>
                  </a:moveTo>
                  <a:lnTo>
                    <a:pt x="209364" y="453390"/>
                  </a:lnTo>
                  <a:lnTo>
                    <a:pt x="10468" y="0"/>
                  </a:lnTo>
                  <a:close/>
                </a:path>
              </a:pathLst>
            </a:custGeom>
            <a:solidFill>
              <a:schemeClr val="dk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84" name="Google Shape;1984;p31"/>
            <p:cNvSpPr/>
            <p:nvPr/>
          </p:nvSpPr>
          <p:spPr>
            <a:xfrm>
              <a:off x="8137945" y="4265"/>
              <a:ext cx="559385" cy="536465"/>
            </a:xfrm>
            <a:custGeom>
              <a:rect b="b" l="l" r="r" t="t"/>
              <a:pathLst>
                <a:path extrusionOk="0" h="240029" w="250284">
                  <a:moveTo>
                    <a:pt x="0" y="240030"/>
                  </a:moveTo>
                  <a:lnTo>
                    <a:pt x="250285" y="0"/>
                  </a:lnTo>
                  <a:lnTo>
                    <a:pt x="239817" y="239078"/>
                  </a:lnTo>
                  <a:close/>
                </a:path>
              </a:pathLst>
            </a:custGeom>
            <a:solidFill>
              <a:schemeClr val="accent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1985" name="Shape 1985"/>
        <p:cNvGrpSpPr/>
        <p:nvPr/>
      </p:nvGrpSpPr>
      <p:grpSpPr>
        <a:xfrm>
          <a:off x="0" y="0"/>
          <a:ext cx="0" cy="0"/>
          <a:chOff x="0" y="0"/>
          <a:chExt cx="0" cy="0"/>
        </a:xfrm>
      </p:grpSpPr>
      <p:grpSp>
        <p:nvGrpSpPr>
          <p:cNvPr id="1986" name="Google Shape;1986;p32"/>
          <p:cNvGrpSpPr/>
          <p:nvPr/>
        </p:nvGrpSpPr>
        <p:grpSpPr>
          <a:xfrm flipH="1" rot="10800000">
            <a:off x="-734" y="726338"/>
            <a:ext cx="9144316" cy="4094951"/>
            <a:chOff x="-734" y="726338"/>
            <a:chExt cx="9144316" cy="4094951"/>
          </a:xfrm>
        </p:grpSpPr>
        <p:grpSp>
          <p:nvGrpSpPr>
            <p:cNvPr id="1987" name="Google Shape;1987;p32"/>
            <p:cNvGrpSpPr/>
            <p:nvPr/>
          </p:nvGrpSpPr>
          <p:grpSpPr>
            <a:xfrm>
              <a:off x="-734" y="726338"/>
              <a:ext cx="9144013" cy="4094951"/>
              <a:chOff x="3542714" y="4065269"/>
              <a:chExt cx="2488573" cy="1114424"/>
            </a:xfrm>
          </p:grpSpPr>
          <p:sp>
            <p:nvSpPr>
              <p:cNvPr id="1988" name="Google Shape;1988;p32"/>
              <p:cNvSpPr/>
              <p:nvPr/>
            </p:nvSpPr>
            <p:spPr>
              <a:xfrm>
                <a:off x="3697833" y="4065269"/>
                <a:ext cx="983057" cy="432435"/>
              </a:xfrm>
              <a:custGeom>
                <a:rect b="b" l="l" r="r" t="t"/>
                <a:pathLst>
                  <a:path extrusionOk="0" h="432435" w="983057">
                    <a:moveTo>
                      <a:pt x="235058" y="0"/>
                    </a:moveTo>
                    <a:lnTo>
                      <a:pt x="0" y="432435"/>
                    </a:lnTo>
                    <a:lnTo>
                      <a:pt x="717547" y="335280"/>
                    </a:lnTo>
                    <a:lnTo>
                      <a:pt x="983058" y="48578"/>
                    </a:lnTo>
                    <a:close/>
                  </a:path>
                </a:pathLst>
              </a:custGeom>
              <a:noFill/>
              <a:ln cap="rnd"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89" name="Google Shape;1989;p32"/>
              <p:cNvSpPr/>
              <p:nvPr/>
            </p:nvSpPr>
            <p:spPr>
              <a:xfrm>
                <a:off x="4415380" y="4113847"/>
                <a:ext cx="551007" cy="728662"/>
              </a:xfrm>
              <a:custGeom>
                <a:rect b="b" l="l" r="r" t="t"/>
                <a:pathLst>
                  <a:path extrusionOk="0" h="728662" w="551007">
                    <a:moveTo>
                      <a:pt x="211267" y="728663"/>
                    </a:moveTo>
                    <a:lnTo>
                      <a:pt x="551007" y="220028"/>
                    </a:lnTo>
                    <a:lnTo>
                      <a:pt x="265511" y="0"/>
                    </a:lnTo>
                    <a:lnTo>
                      <a:pt x="0" y="286703"/>
                    </a:lnTo>
                    <a:close/>
                  </a:path>
                </a:pathLst>
              </a:custGeom>
              <a:noFill/>
              <a:ln cap="rnd"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90" name="Google Shape;1990;p32"/>
              <p:cNvSpPr/>
              <p:nvPr/>
            </p:nvSpPr>
            <p:spPr>
              <a:xfrm>
                <a:off x="4626647" y="4223384"/>
                <a:ext cx="717546" cy="619125"/>
              </a:xfrm>
              <a:custGeom>
                <a:rect b="b" l="l" r="r" t="t"/>
                <a:pathLst>
                  <a:path extrusionOk="0" h="619125" w="717546">
                    <a:moveTo>
                      <a:pt x="0" y="619125"/>
                    </a:moveTo>
                    <a:lnTo>
                      <a:pt x="717547" y="267653"/>
                    </a:lnTo>
                    <a:lnTo>
                      <a:pt x="630946" y="0"/>
                    </a:lnTo>
                    <a:lnTo>
                      <a:pt x="339740" y="110490"/>
                    </a:lnTo>
                    <a:close/>
                  </a:path>
                </a:pathLst>
              </a:custGeom>
              <a:noFill/>
              <a:ln cap="rnd"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91" name="Google Shape;1991;p32"/>
              <p:cNvSpPr/>
              <p:nvPr/>
            </p:nvSpPr>
            <p:spPr>
              <a:xfrm>
                <a:off x="5257593" y="4223384"/>
                <a:ext cx="524361" cy="525780"/>
              </a:xfrm>
              <a:custGeom>
                <a:rect b="b" l="l" r="r" t="t"/>
                <a:pathLst>
                  <a:path extrusionOk="0" h="525780" w="524361">
                    <a:moveTo>
                      <a:pt x="86601" y="267653"/>
                    </a:moveTo>
                    <a:lnTo>
                      <a:pt x="524361" y="525780"/>
                    </a:lnTo>
                    <a:lnTo>
                      <a:pt x="428244" y="33338"/>
                    </a:lnTo>
                    <a:lnTo>
                      <a:pt x="0" y="0"/>
                    </a:lnTo>
                    <a:close/>
                  </a:path>
                </a:pathLst>
              </a:custGeom>
              <a:noFill/>
              <a:ln cap="rnd"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92" name="Google Shape;1992;p32"/>
              <p:cNvSpPr/>
              <p:nvPr/>
            </p:nvSpPr>
            <p:spPr>
              <a:xfrm>
                <a:off x="3542714" y="4065269"/>
                <a:ext cx="390177" cy="512445"/>
              </a:xfrm>
              <a:custGeom>
                <a:rect b="b" l="l" r="r" t="t"/>
                <a:pathLst>
                  <a:path extrusionOk="0" h="512445" w="390177">
                    <a:moveTo>
                      <a:pt x="155120" y="432435"/>
                    </a:moveTo>
                    <a:lnTo>
                      <a:pt x="0" y="512445"/>
                    </a:lnTo>
                    <a:lnTo>
                      <a:pt x="0" y="33338"/>
                    </a:lnTo>
                    <a:lnTo>
                      <a:pt x="390178" y="0"/>
                    </a:lnTo>
                    <a:close/>
                  </a:path>
                </a:pathLst>
              </a:custGeom>
              <a:noFill/>
              <a:ln cap="rnd"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93" name="Google Shape;1993;p32"/>
              <p:cNvSpPr/>
              <p:nvPr/>
            </p:nvSpPr>
            <p:spPr>
              <a:xfrm>
                <a:off x="5685837" y="4114800"/>
                <a:ext cx="345450" cy="634365"/>
              </a:xfrm>
              <a:custGeom>
                <a:rect b="b" l="l" r="r" t="t"/>
                <a:pathLst>
                  <a:path extrusionOk="0" h="634365" w="345450">
                    <a:moveTo>
                      <a:pt x="345450" y="460057"/>
                    </a:moveTo>
                    <a:lnTo>
                      <a:pt x="96117" y="634365"/>
                    </a:lnTo>
                    <a:lnTo>
                      <a:pt x="0" y="141922"/>
                    </a:lnTo>
                    <a:lnTo>
                      <a:pt x="345450" y="0"/>
                    </a:lnTo>
                    <a:close/>
                  </a:path>
                </a:pathLst>
              </a:custGeom>
              <a:noFill/>
              <a:ln cap="rnd"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94" name="Google Shape;1994;p32"/>
              <p:cNvSpPr/>
              <p:nvPr/>
            </p:nvSpPr>
            <p:spPr>
              <a:xfrm>
                <a:off x="4956870" y="4328160"/>
                <a:ext cx="13323" cy="13334"/>
              </a:xfrm>
              <a:custGeom>
                <a:rect b="b" l="l" r="r" t="t"/>
                <a:pathLst>
                  <a:path extrusionOk="0" h="13334" w="13323">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95" name="Google Shape;1995;p32"/>
              <p:cNvSpPr/>
              <p:nvPr/>
            </p:nvSpPr>
            <p:spPr>
              <a:xfrm>
                <a:off x="5775292" y="4742497"/>
                <a:ext cx="13323" cy="13334"/>
              </a:xfrm>
              <a:custGeom>
                <a:rect b="b" l="l" r="r" t="t"/>
                <a:pathLst>
                  <a:path extrusionOk="0" h="13334" w="13323">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96" name="Google Shape;1996;p32"/>
              <p:cNvSpPr/>
              <p:nvPr/>
            </p:nvSpPr>
            <p:spPr>
              <a:xfrm>
                <a:off x="5337532" y="4484370"/>
                <a:ext cx="13323" cy="13334"/>
              </a:xfrm>
              <a:custGeom>
                <a:rect b="b" l="l" r="r" t="t"/>
                <a:pathLst>
                  <a:path extrusionOk="0" h="13334" w="13323">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97" name="Google Shape;1997;p32"/>
              <p:cNvSpPr/>
              <p:nvPr/>
            </p:nvSpPr>
            <p:spPr>
              <a:xfrm>
                <a:off x="4618082" y="4835842"/>
                <a:ext cx="13323" cy="13334"/>
              </a:xfrm>
              <a:custGeom>
                <a:rect b="b" l="l" r="r" t="t"/>
                <a:pathLst>
                  <a:path extrusionOk="0" h="13334" w="13323">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98" name="Google Shape;1998;p32"/>
              <p:cNvSpPr/>
              <p:nvPr/>
            </p:nvSpPr>
            <p:spPr>
              <a:xfrm>
                <a:off x="4408718" y="4393882"/>
                <a:ext cx="13323" cy="13334"/>
              </a:xfrm>
              <a:custGeom>
                <a:rect b="b" l="l" r="r" t="t"/>
                <a:pathLst>
                  <a:path extrusionOk="0" h="13334" w="13323">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99" name="Google Shape;1999;p32"/>
              <p:cNvSpPr/>
              <p:nvPr/>
            </p:nvSpPr>
            <p:spPr>
              <a:xfrm>
                <a:off x="3691172" y="4493895"/>
                <a:ext cx="13323" cy="13334"/>
              </a:xfrm>
              <a:custGeom>
                <a:rect b="b" l="l" r="r" t="t"/>
                <a:pathLst>
                  <a:path extrusionOk="0" h="13334" w="13323">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00" name="Google Shape;2000;p32"/>
              <p:cNvSpPr/>
              <p:nvPr/>
            </p:nvSpPr>
            <p:spPr>
              <a:xfrm>
                <a:off x="4868367" y="4566284"/>
                <a:ext cx="926910" cy="453390"/>
              </a:xfrm>
              <a:custGeom>
                <a:rect b="b" l="l" r="r" t="t"/>
                <a:pathLst>
                  <a:path extrusionOk="0" h="453390" w="926910">
                    <a:moveTo>
                      <a:pt x="651883" y="405765"/>
                    </a:moveTo>
                    <a:lnTo>
                      <a:pt x="926910" y="0"/>
                    </a:lnTo>
                    <a:lnTo>
                      <a:pt x="414921" y="184785"/>
                    </a:lnTo>
                    <a:lnTo>
                      <a:pt x="0" y="453390"/>
                    </a:lnTo>
                    <a:close/>
                  </a:path>
                </a:pathLst>
              </a:custGeom>
              <a:noFill/>
              <a:ln cap="rnd"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01" name="Google Shape;2001;p32"/>
              <p:cNvSpPr/>
              <p:nvPr/>
            </p:nvSpPr>
            <p:spPr>
              <a:xfrm>
                <a:off x="4688504" y="4451032"/>
                <a:ext cx="594783" cy="568642"/>
              </a:xfrm>
              <a:custGeom>
                <a:rect b="b" l="l" r="r" t="t"/>
                <a:pathLst>
                  <a:path extrusionOk="0" h="568642" w="594783">
                    <a:moveTo>
                      <a:pt x="258850" y="0"/>
                    </a:moveTo>
                    <a:lnTo>
                      <a:pt x="0" y="425768"/>
                    </a:lnTo>
                    <a:lnTo>
                      <a:pt x="179862" y="568643"/>
                    </a:lnTo>
                    <a:lnTo>
                      <a:pt x="594783" y="300038"/>
                    </a:lnTo>
                    <a:close/>
                  </a:path>
                </a:pathLst>
              </a:custGeom>
              <a:noFill/>
              <a:ln cap="rnd"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02" name="Google Shape;2002;p32"/>
              <p:cNvSpPr/>
              <p:nvPr/>
            </p:nvSpPr>
            <p:spPr>
              <a:xfrm>
                <a:off x="3939553" y="4679632"/>
                <a:ext cx="543394" cy="220980"/>
              </a:xfrm>
              <a:custGeom>
                <a:rect b="b" l="l" r="r" t="t"/>
                <a:pathLst>
                  <a:path extrusionOk="0" h="220980" w="543394">
                    <a:moveTo>
                      <a:pt x="271221" y="0"/>
                    </a:moveTo>
                    <a:lnTo>
                      <a:pt x="42824" y="53340"/>
                    </a:lnTo>
                    <a:lnTo>
                      <a:pt x="0" y="216218"/>
                    </a:lnTo>
                    <a:lnTo>
                      <a:pt x="543394" y="220980"/>
                    </a:lnTo>
                    <a:close/>
                  </a:path>
                </a:pathLst>
              </a:custGeom>
              <a:noFill/>
              <a:ln cap="rnd"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03" name="Google Shape;2003;p32"/>
              <p:cNvSpPr/>
              <p:nvPr/>
            </p:nvSpPr>
            <p:spPr>
              <a:xfrm>
                <a:off x="3542714" y="4718684"/>
                <a:ext cx="439663" cy="461009"/>
              </a:xfrm>
              <a:custGeom>
                <a:rect b="b" l="l" r="r" t="t"/>
                <a:pathLst>
                  <a:path extrusionOk="0" h="461009" w="439663">
                    <a:moveTo>
                      <a:pt x="0" y="0"/>
                    </a:moveTo>
                    <a:lnTo>
                      <a:pt x="439664" y="14288"/>
                    </a:lnTo>
                    <a:lnTo>
                      <a:pt x="396839" y="177165"/>
                    </a:lnTo>
                    <a:lnTo>
                      <a:pt x="0" y="461010"/>
                    </a:lnTo>
                    <a:close/>
                  </a:path>
                </a:pathLst>
              </a:custGeom>
              <a:noFill/>
              <a:ln cap="rnd"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04" name="Google Shape;2004;p32"/>
              <p:cNvSpPr/>
              <p:nvPr/>
            </p:nvSpPr>
            <p:spPr>
              <a:xfrm>
                <a:off x="4476286" y="4893945"/>
                <a:ext cx="13323" cy="13334"/>
              </a:xfrm>
              <a:custGeom>
                <a:rect b="b" l="l" r="r" t="t"/>
                <a:pathLst>
                  <a:path extrusionOk="0" h="13334" w="13323">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05" name="Google Shape;2005;p32"/>
              <p:cNvSpPr/>
              <p:nvPr/>
            </p:nvSpPr>
            <p:spPr>
              <a:xfrm>
                <a:off x="4683746" y="4869180"/>
                <a:ext cx="13323" cy="13334"/>
              </a:xfrm>
              <a:custGeom>
                <a:rect b="b" l="l" r="r" t="t"/>
                <a:pathLst>
                  <a:path extrusionOk="0" h="13334" w="13323">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06" name="Google Shape;2006;p32"/>
              <p:cNvSpPr/>
              <p:nvPr/>
            </p:nvSpPr>
            <p:spPr>
              <a:xfrm>
                <a:off x="3932891" y="4889182"/>
                <a:ext cx="13323" cy="13334"/>
              </a:xfrm>
              <a:custGeom>
                <a:rect b="b" l="l" r="r" t="t"/>
                <a:pathLst>
                  <a:path extrusionOk="0" h="13334" w="13323">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07" name="Google Shape;2007;p32"/>
              <p:cNvSpPr/>
              <p:nvPr/>
            </p:nvSpPr>
            <p:spPr>
              <a:xfrm>
                <a:off x="3975716" y="4726305"/>
                <a:ext cx="13323" cy="13334"/>
              </a:xfrm>
              <a:custGeom>
                <a:rect b="b" l="l" r="r" t="t"/>
                <a:pathLst>
                  <a:path extrusionOk="0" h="13334" w="13323">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08" name="Google Shape;2008;p32"/>
              <p:cNvSpPr/>
              <p:nvPr/>
            </p:nvSpPr>
            <p:spPr>
              <a:xfrm>
                <a:off x="4204113" y="4672965"/>
                <a:ext cx="13323" cy="13334"/>
              </a:xfrm>
              <a:custGeom>
                <a:rect b="b" l="l" r="r" t="t"/>
                <a:pathLst>
                  <a:path extrusionOk="0" h="13334" w="13323">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09" name="Google Shape;2009;p32"/>
              <p:cNvSpPr/>
              <p:nvPr/>
            </p:nvSpPr>
            <p:spPr>
              <a:xfrm>
                <a:off x="4941644" y="4445317"/>
                <a:ext cx="13323" cy="13334"/>
              </a:xfrm>
              <a:custGeom>
                <a:rect b="b" l="l" r="r" t="t"/>
                <a:pathLst>
                  <a:path extrusionOk="0" h="13334" w="13323">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10" name="Google Shape;2010;p32"/>
              <p:cNvSpPr/>
              <p:nvPr/>
            </p:nvSpPr>
            <p:spPr>
              <a:xfrm>
                <a:off x="5276626" y="4744402"/>
                <a:ext cx="13323" cy="13334"/>
              </a:xfrm>
              <a:custGeom>
                <a:rect b="b" l="l" r="r" t="t"/>
                <a:pathLst>
                  <a:path extrusionOk="0" h="13334" w="13323">
                    <a:moveTo>
                      <a:pt x="13323" y="6667"/>
                    </a:moveTo>
                    <a:cubicBezTo>
                      <a:pt x="13323" y="10350"/>
                      <a:pt x="10340" y="13335"/>
                      <a:pt x="6661" y="13335"/>
                    </a:cubicBezTo>
                    <a:cubicBezTo>
                      <a:pt x="2982" y="13335"/>
                      <a:pt x="0" y="10350"/>
                      <a:pt x="0" y="6667"/>
                    </a:cubicBezTo>
                    <a:cubicBezTo>
                      <a:pt x="0" y="2985"/>
                      <a:pt x="2982" y="0"/>
                      <a:pt x="6661" y="0"/>
                    </a:cubicBezTo>
                    <a:cubicBezTo>
                      <a:pt x="10340" y="0"/>
                      <a:pt x="13323" y="2985"/>
                      <a:pt x="13323" y="6667"/>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11" name="Google Shape;2011;p32"/>
              <p:cNvSpPr/>
              <p:nvPr/>
            </p:nvSpPr>
            <p:spPr>
              <a:xfrm>
                <a:off x="5788615" y="4556760"/>
                <a:ext cx="13323" cy="13334"/>
              </a:xfrm>
              <a:custGeom>
                <a:rect b="b" l="l" r="r" t="t"/>
                <a:pathLst>
                  <a:path extrusionOk="0" h="13334" w="13323">
                    <a:moveTo>
                      <a:pt x="13323" y="6668"/>
                    </a:moveTo>
                    <a:cubicBezTo>
                      <a:pt x="13323" y="10350"/>
                      <a:pt x="10341" y="13335"/>
                      <a:pt x="6662" y="13335"/>
                    </a:cubicBezTo>
                    <a:cubicBezTo>
                      <a:pt x="2982" y="13335"/>
                      <a:pt x="0" y="10350"/>
                      <a:pt x="0" y="6668"/>
                    </a:cubicBezTo>
                    <a:cubicBezTo>
                      <a:pt x="0" y="2985"/>
                      <a:pt x="2982" y="0"/>
                      <a:pt x="6662" y="0"/>
                    </a:cubicBezTo>
                    <a:cubicBezTo>
                      <a:pt x="10341" y="0"/>
                      <a:pt x="13323" y="2985"/>
                      <a:pt x="13323" y="6668"/>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12" name="Google Shape;2012;p32"/>
              <p:cNvSpPr/>
              <p:nvPr/>
            </p:nvSpPr>
            <p:spPr>
              <a:xfrm>
                <a:off x="5513588" y="4966335"/>
                <a:ext cx="13323" cy="13334"/>
              </a:xfrm>
              <a:custGeom>
                <a:rect b="b" l="l" r="r" t="t"/>
                <a:pathLst>
                  <a:path extrusionOk="0" h="13334" w="13323">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13" name="Google Shape;2013;p32"/>
              <p:cNvSpPr/>
              <p:nvPr/>
            </p:nvSpPr>
            <p:spPr>
              <a:xfrm>
                <a:off x="4861705" y="5013007"/>
                <a:ext cx="13323" cy="13334"/>
              </a:xfrm>
              <a:custGeom>
                <a:rect b="b" l="l" r="r" t="t"/>
                <a:pathLst>
                  <a:path extrusionOk="0" h="13334" w="13323">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2014" name="Google Shape;2014;p32"/>
            <p:cNvSpPr/>
            <p:nvPr/>
          </p:nvSpPr>
          <p:spPr>
            <a:xfrm>
              <a:off x="2453985" y="2143824"/>
              <a:ext cx="2706928" cy="1652207"/>
            </a:xfrm>
            <a:custGeom>
              <a:rect b="b" l="l" r="r" t="t"/>
              <a:pathLst>
                <a:path extrusionOk="0" h="449580" w="736579">
                  <a:moveTo>
                    <a:pt x="736580" y="0"/>
                  </a:moveTo>
                  <a:lnTo>
                    <a:pt x="0" y="228600"/>
                  </a:lnTo>
                  <a:lnTo>
                    <a:pt x="272173" y="449580"/>
                  </a:lnTo>
                  <a:lnTo>
                    <a:pt x="477730" y="425768"/>
                  </a:lnTo>
                  <a:close/>
                </a:path>
              </a:pathLst>
            </a:custGeom>
            <a:noFill/>
            <a:ln cap="rnd"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15" name="Google Shape;2015;p32"/>
            <p:cNvSpPr/>
            <p:nvPr/>
          </p:nvSpPr>
          <p:spPr>
            <a:xfrm>
              <a:off x="7265520" y="2567318"/>
              <a:ext cx="1878061" cy="1778222"/>
            </a:xfrm>
            <a:custGeom>
              <a:rect b="b" l="l" r="r" t="t"/>
              <a:pathLst>
                <a:path extrusionOk="0" h="483870" w="511037">
                  <a:moveTo>
                    <a:pt x="275028" y="0"/>
                  </a:moveTo>
                  <a:lnTo>
                    <a:pt x="511038" y="150495"/>
                  </a:lnTo>
                  <a:lnTo>
                    <a:pt x="511038" y="483870"/>
                  </a:lnTo>
                  <a:lnTo>
                    <a:pt x="0" y="405765"/>
                  </a:lnTo>
                  <a:close/>
                </a:path>
              </a:pathLst>
            </a:custGeom>
            <a:noFill/>
            <a:ln cap="rnd"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016" name="Google Shape;2016;p32"/>
          <p:cNvGrpSpPr/>
          <p:nvPr/>
        </p:nvGrpSpPr>
        <p:grpSpPr>
          <a:xfrm>
            <a:off x="-675" y="-586710"/>
            <a:ext cx="9144088" cy="1521675"/>
            <a:chOff x="2149076" y="3978078"/>
            <a:chExt cx="6995171" cy="1172865"/>
          </a:xfrm>
        </p:grpSpPr>
        <p:grpSp>
          <p:nvGrpSpPr>
            <p:cNvPr id="2017" name="Google Shape;2017;p32"/>
            <p:cNvGrpSpPr/>
            <p:nvPr/>
          </p:nvGrpSpPr>
          <p:grpSpPr>
            <a:xfrm flipH="1">
              <a:off x="4660505" y="3978078"/>
              <a:ext cx="4483742" cy="1165511"/>
              <a:chOff x="3225813" y="2142172"/>
              <a:chExt cx="2920624" cy="759142"/>
            </a:xfrm>
          </p:grpSpPr>
          <p:sp>
            <p:nvSpPr>
              <p:cNvPr id="2018" name="Google Shape;2018;p32"/>
              <p:cNvSpPr/>
              <p:nvPr/>
            </p:nvSpPr>
            <p:spPr>
              <a:xfrm>
                <a:off x="5605898" y="2153602"/>
                <a:ext cx="540538" cy="661987"/>
              </a:xfrm>
              <a:custGeom>
                <a:rect b="b" l="l" r="r" t="t"/>
                <a:pathLst>
                  <a:path extrusionOk="0" h="661987" w="540538">
                    <a:moveTo>
                      <a:pt x="0" y="0"/>
                    </a:moveTo>
                    <a:lnTo>
                      <a:pt x="540539" y="234315"/>
                    </a:lnTo>
                    <a:lnTo>
                      <a:pt x="190331" y="661988"/>
                    </a:lnTo>
                    <a:close/>
                  </a:path>
                </a:pathLst>
              </a:custGeom>
              <a:solidFill>
                <a:schemeClr val="dk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19" name="Google Shape;2019;p32"/>
              <p:cNvSpPr/>
              <p:nvPr/>
            </p:nvSpPr>
            <p:spPr>
              <a:xfrm>
                <a:off x="3225813" y="2271712"/>
                <a:ext cx="764177" cy="505777"/>
              </a:xfrm>
              <a:custGeom>
                <a:rect b="b" l="l" r="r" t="t"/>
                <a:pathLst>
                  <a:path extrusionOk="0" h="505777" w="764177">
                    <a:moveTo>
                      <a:pt x="0" y="505778"/>
                    </a:moveTo>
                    <a:lnTo>
                      <a:pt x="764178" y="0"/>
                    </a:lnTo>
                    <a:lnTo>
                      <a:pt x="639511" y="327660"/>
                    </a:lnTo>
                    <a:close/>
                  </a:path>
                </a:pathLst>
              </a:custGeom>
              <a:solidFill>
                <a:schemeClr val="dk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20" name="Google Shape;2020;p32"/>
              <p:cNvSpPr/>
              <p:nvPr/>
            </p:nvSpPr>
            <p:spPr>
              <a:xfrm>
                <a:off x="3989991" y="2271712"/>
                <a:ext cx="262656" cy="386715"/>
              </a:xfrm>
              <a:custGeom>
                <a:rect b="b" l="l" r="r" t="t"/>
                <a:pathLst>
                  <a:path extrusionOk="0" h="386715" w="262656">
                    <a:moveTo>
                      <a:pt x="262656" y="20955"/>
                    </a:moveTo>
                    <a:lnTo>
                      <a:pt x="157023" y="386715"/>
                    </a:lnTo>
                    <a:lnTo>
                      <a:pt x="0" y="0"/>
                    </a:lnTo>
                    <a:close/>
                  </a:path>
                </a:pathLst>
              </a:custGeom>
              <a:solidFill>
                <a:schemeClr val="dk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21" name="Google Shape;2021;p32"/>
              <p:cNvSpPr/>
              <p:nvPr/>
            </p:nvSpPr>
            <p:spPr>
              <a:xfrm>
                <a:off x="4147013" y="2212657"/>
                <a:ext cx="415872" cy="445770"/>
              </a:xfrm>
              <a:custGeom>
                <a:rect b="b" l="l" r="r" t="t"/>
                <a:pathLst>
                  <a:path extrusionOk="0" h="445770" w="415872">
                    <a:moveTo>
                      <a:pt x="415872" y="0"/>
                    </a:moveTo>
                    <a:lnTo>
                      <a:pt x="0" y="445770"/>
                    </a:lnTo>
                    <a:lnTo>
                      <a:pt x="105634" y="80010"/>
                    </a:lnTo>
                    <a:close/>
                  </a:path>
                </a:pathLst>
              </a:custGeom>
              <a:solidFill>
                <a:schemeClr val="dk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22" name="Google Shape;2022;p32"/>
              <p:cNvSpPr/>
              <p:nvPr/>
            </p:nvSpPr>
            <p:spPr>
              <a:xfrm>
                <a:off x="4562886" y="2212657"/>
                <a:ext cx="644269" cy="677227"/>
              </a:xfrm>
              <a:custGeom>
                <a:rect b="b" l="l" r="r" t="t"/>
                <a:pathLst>
                  <a:path extrusionOk="0" h="677227" w="644269">
                    <a:moveTo>
                      <a:pt x="441567" y="294322"/>
                    </a:moveTo>
                    <a:lnTo>
                      <a:pt x="644269" y="677227"/>
                    </a:lnTo>
                    <a:lnTo>
                      <a:pt x="0" y="0"/>
                    </a:lnTo>
                    <a:close/>
                  </a:path>
                </a:pathLst>
              </a:custGeom>
              <a:solidFill>
                <a:schemeClr val="dk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23" name="Google Shape;2023;p32"/>
              <p:cNvSpPr/>
              <p:nvPr/>
            </p:nvSpPr>
            <p:spPr>
              <a:xfrm>
                <a:off x="5004453" y="2153602"/>
                <a:ext cx="601445" cy="736282"/>
              </a:xfrm>
              <a:custGeom>
                <a:rect b="b" l="l" r="r" t="t"/>
                <a:pathLst>
                  <a:path extrusionOk="0" h="736282" w="601445">
                    <a:moveTo>
                      <a:pt x="601445" y="0"/>
                    </a:moveTo>
                    <a:lnTo>
                      <a:pt x="202702" y="736282"/>
                    </a:lnTo>
                    <a:lnTo>
                      <a:pt x="0" y="353378"/>
                    </a:lnTo>
                    <a:close/>
                  </a:path>
                </a:pathLst>
              </a:custGeom>
              <a:solidFill>
                <a:schemeClr val="dk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24" name="Google Shape;2024;p32"/>
              <p:cNvSpPr/>
              <p:nvPr/>
            </p:nvSpPr>
            <p:spPr>
              <a:xfrm>
                <a:off x="5207155" y="2153602"/>
                <a:ext cx="433002" cy="736282"/>
              </a:xfrm>
              <a:custGeom>
                <a:rect b="b" l="l" r="r" t="t"/>
                <a:pathLst>
                  <a:path extrusionOk="0" h="736282" w="433002">
                    <a:moveTo>
                      <a:pt x="433002" y="412432"/>
                    </a:moveTo>
                    <a:lnTo>
                      <a:pt x="398743" y="0"/>
                    </a:lnTo>
                    <a:lnTo>
                      <a:pt x="0" y="736282"/>
                    </a:lnTo>
                    <a:close/>
                  </a:path>
                </a:pathLst>
              </a:custGeom>
              <a:solidFill>
                <a:schemeClr val="dk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25" name="Google Shape;2025;p32"/>
              <p:cNvSpPr/>
              <p:nvPr/>
            </p:nvSpPr>
            <p:spPr>
              <a:xfrm>
                <a:off x="3225813" y="2271712"/>
                <a:ext cx="764177" cy="505777"/>
              </a:xfrm>
              <a:custGeom>
                <a:rect b="b" l="l" r="r" t="t"/>
                <a:pathLst>
                  <a:path extrusionOk="0" h="505777" w="764177">
                    <a:moveTo>
                      <a:pt x="764178" y="0"/>
                    </a:moveTo>
                    <a:lnTo>
                      <a:pt x="295013" y="125730"/>
                    </a:lnTo>
                    <a:lnTo>
                      <a:pt x="0" y="505778"/>
                    </a:lnTo>
                    <a:close/>
                  </a:path>
                </a:pathLst>
              </a:custGeom>
              <a:solidFill>
                <a:schemeClr val="dk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26" name="Google Shape;2026;p32"/>
              <p:cNvSpPr/>
              <p:nvPr/>
            </p:nvSpPr>
            <p:spPr>
              <a:xfrm>
                <a:off x="3865324" y="2271712"/>
                <a:ext cx="281689" cy="386715"/>
              </a:xfrm>
              <a:custGeom>
                <a:rect b="b" l="l" r="r" t="t"/>
                <a:pathLst>
                  <a:path extrusionOk="0" h="386715" w="281689">
                    <a:moveTo>
                      <a:pt x="281689" y="386715"/>
                    </a:moveTo>
                    <a:lnTo>
                      <a:pt x="0" y="327660"/>
                    </a:lnTo>
                    <a:lnTo>
                      <a:pt x="124667" y="0"/>
                    </a:lnTo>
                    <a:close/>
                  </a:path>
                </a:pathLst>
              </a:custGeom>
              <a:solidFill>
                <a:schemeClr val="dk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27" name="Google Shape;2027;p32"/>
              <p:cNvSpPr/>
              <p:nvPr/>
            </p:nvSpPr>
            <p:spPr>
              <a:xfrm>
                <a:off x="5605898" y="2153602"/>
                <a:ext cx="190330" cy="661987"/>
              </a:xfrm>
              <a:custGeom>
                <a:rect b="b" l="l" r="r" t="t"/>
                <a:pathLst>
                  <a:path extrusionOk="0" h="661987" w="190330">
                    <a:moveTo>
                      <a:pt x="190331" y="661988"/>
                    </a:moveTo>
                    <a:lnTo>
                      <a:pt x="0" y="0"/>
                    </a:lnTo>
                    <a:lnTo>
                      <a:pt x="34260" y="412432"/>
                    </a:lnTo>
                    <a:close/>
                  </a:path>
                </a:pathLst>
              </a:custGeom>
              <a:solidFill>
                <a:schemeClr val="dk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28" name="Google Shape;2028;p32"/>
              <p:cNvSpPr/>
              <p:nvPr/>
            </p:nvSpPr>
            <p:spPr>
              <a:xfrm>
                <a:off x="4147013" y="2212657"/>
                <a:ext cx="415872" cy="445770"/>
              </a:xfrm>
              <a:custGeom>
                <a:rect b="b" l="l" r="r" t="t"/>
                <a:pathLst>
                  <a:path extrusionOk="0" h="445770" w="415872">
                    <a:moveTo>
                      <a:pt x="415872" y="0"/>
                    </a:moveTo>
                    <a:lnTo>
                      <a:pt x="374952" y="345758"/>
                    </a:lnTo>
                    <a:lnTo>
                      <a:pt x="0" y="445770"/>
                    </a:lnTo>
                    <a:close/>
                  </a:path>
                </a:pathLst>
              </a:custGeom>
              <a:solidFill>
                <a:schemeClr val="dk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29" name="Google Shape;2029;p32"/>
              <p:cNvSpPr/>
              <p:nvPr/>
            </p:nvSpPr>
            <p:spPr>
              <a:xfrm>
                <a:off x="4521965" y="2212657"/>
                <a:ext cx="685190" cy="677227"/>
              </a:xfrm>
              <a:custGeom>
                <a:rect b="b" l="l" r="r" t="t"/>
                <a:pathLst>
                  <a:path extrusionOk="0" h="677227" w="685190">
                    <a:moveTo>
                      <a:pt x="685190" y="677227"/>
                    </a:moveTo>
                    <a:lnTo>
                      <a:pt x="0" y="345758"/>
                    </a:lnTo>
                    <a:lnTo>
                      <a:pt x="40921" y="0"/>
                    </a:lnTo>
                    <a:close/>
                  </a:path>
                </a:pathLst>
              </a:custGeom>
              <a:solidFill>
                <a:schemeClr val="dk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30" name="Google Shape;2030;p32"/>
              <p:cNvSpPr/>
              <p:nvPr/>
            </p:nvSpPr>
            <p:spPr>
              <a:xfrm>
                <a:off x="3225813" y="2218372"/>
                <a:ext cx="764177" cy="179069"/>
              </a:xfrm>
              <a:custGeom>
                <a:rect b="b" l="l" r="r" t="t"/>
                <a:pathLst>
                  <a:path extrusionOk="0" h="179069" w="764177">
                    <a:moveTo>
                      <a:pt x="0" y="0"/>
                    </a:moveTo>
                    <a:lnTo>
                      <a:pt x="764178" y="53340"/>
                    </a:lnTo>
                    <a:lnTo>
                      <a:pt x="295013" y="179070"/>
                    </a:lnTo>
                    <a:close/>
                  </a:path>
                </a:pathLst>
              </a:custGeom>
              <a:solidFill>
                <a:schemeClr val="dk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31" name="Google Shape;2031;p32"/>
              <p:cNvSpPr/>
              <p:nvPr/>
            </p:nvSpPr>
            <p:spPr>
              <a:xfrm>
                <a:off x="3225813" y="2218372"/>
                <a:ext cx="295012" cy="559117"/>
              </a:xfrm>
              <a:custGeom>
                <a:rect b="b" l="l" r="r" t="t"/>
                <a:pathLst>
                  <a:path extrusionOk="0" h="559117" w="295012">
                    <a:moveTo>
                      <a:pt x="0" y="559118"/>
                    </a:moveTo>
                    <a:lnTo>
                      <a:pt x="0" y="0"/>
                    </a:lnTo>
                    <a:lnTo>
                      <a:pt x="295013" y="179070"/>
                    </a:lnTo>
                    <a:close/>
                  </a:path>
                </a:pathLst>
              </a:custGeom>
              <a:solidFill>
                <a:schemeClr val="dk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32" name="Google Shape;2032;p32"/>
              <p:cNvSpPr/>
              <p:nvPr/>
            </p:nvSpPr>
            <p:spPr>
              <a:xfrm>
                <a:off x="5796229" y="2387917"/>
                <a:ext cx="350208" cy="427672"/>
              </a:xfrm>
              <a:custGeom>
                <a:rect b="b" l="l" r="r" t="t"/>
                <a:pathLst>
                  <a:path extrusionOk="0" h="427672" w="350208">
                    <a:moveTo>
                      <a:pt x="0" y="427673"/>
                    </a:moveTo>
                    <a:lnTo>
                      <a:pt x="350208" y="352425"/>
                    </a:lnTo>
                    <a:lnTo>
                      <a:pt x="350208" y="0"/>
                    </a:lnTo>
                    <a:close/>
                  </a:path>
                </a:pathLst>
              </a:custGeom>
              <a:solidFill>
                <a:schemeClr val="dk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33" name="Google Shape;2033;p32"/>
              <p:cNvSpPr/>
              <p:nvPr/>
            </p:nvSpPr>
            <p:spPr>
              <a:xfrm>
                <a:off x="3978322" y="2260033"/>
                <a:ext cx="23336" cy="23357"/>
              </a:xfrm>
              <a:custGeom>
                <a:rect b="b" l="l" r="r" t="t"/>
                <a:pathLst>
                  <a:path extrusionOk="0" h="23357" w="23336">
                    <a:moveTo>
                      <a:pt x="20233" y="3106"/>
                    </a:moveTo>
                    <a:cubicBezTo>
                      <a:pt x="29750" y="15489"/>
                      <a:pt x="15475" y="29776"/>
                      <a:pt x="3104" y="20251"/>
                    </a:cubicBezTo>
                    <a:cubicBezTo>
                      <a:pt x="-6413" y="7869"/>
                      <a:pt x="7862" y="-6419"/>
                      <a:pt x="20233" y="3106"/>
                    </a:cubicBezTo>
                    <a:close/>
                  </a:path>
                </a:pathLst>
              </a:custGeom>
              <a:solidFill>
                <a:schemeClr val="dk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34" name="Google Shape;2034;p32"/>
              <p:cNvSpPr/>
              <p:nvPr/>
            </p:nvSpPr>
            <p:spPr>
              <a:xfrm>
                <a:off x="3509406" y="2386012"/>
                <a:ext cx="22839" cy="22859"/>
              </a:xfrm>
              <a:custGeom>
                <a:rect b="b" l="l" r="r" t="t"/>
                <a:pathLst>
                  <a:path extrusionOk="0" h="22859" w="22839">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dk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35" name="Google Shape;2035;p32"/>
              <p:cNvSpPr/>
              <p:nvPr/>
            </p:nvSpPr>
            <p:spPr>
              <a:xfrm>
                <a:off x="3854856" y="2590800"/>
                <a:ext cx="22839" cy="22859"/>
              </a:xfrm>
              <a:custGeom>
                <a:rect b="b" l="l" r="r" t="t"/>
                <a:pathLst>
                  <a:path extrusionOk="0" h="22859" w="22839">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36" name="Google Shape;2036;p32"/>
              <p:cNvSpPr/>
              <p:nvPr/>
            </p:nvSpPr>
            <p:spPr>
              <a:xfrm>
                <a:off x="4136545" y="2649855"/>
                <a:ext cx="22839" cy="22859"/>
              </a:xfrm>
              <a:custGeom>
                <a:rect b="b" l="l" r="r" t="t"/>
                <a:pathLst>
                  <a:path extrusionOk="0" h="22859" w="22839">
                    <a:moveTo>
                      <a:pt x="22840" y="11430"/>
                    </a:moveTo>
                    <a:cubicBezTo>
                      <a:pt x="22840" y="17742"/>
                      <a:pt x="17727" y="22860"/>
                      <a:pt x="11420" y="22860"/>
                    </a:cubicBezTo>
                    <a:cubicBezTo>
                      <a:pt x="5113" y="22860"/>
                      <a:pt x="0" y="17742"/>
                      <a:pt x="0" y="11430"/>
                    </a:cubicBezTo>
                    <a:cubicBezTo>
                      <a:pt x="0" y="5117"/>
                      <a:pt x="5113" y="0"/>
                      <a:pt x="11420" y="0"/>
                    </a:cubicBezTo>
                    <a:cubicBezTo>
                      <a:pt x="17727" y="0"/>
                      <a:pt x="22840" y="5117"/>
                      <a:pt x="22840" y="1143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37" name="Google Shape;2037;p32"/>
              <p:cNvSpPr/>
              <p:nvPr/>
            </p:nvSpPr>
            <p:spPr>
              <a:xfrm>
                <a:off x="4238372" y="2280285"/>
                <a:ext cx="22839" cy="22859"/>
              </a:xfrm>
              <a:custGeom>
                <a:rect b="b" l="l" r="r" t="t"/>
                <a:pathLst>
                  <a:path extrusionOk="0" h="22859" w="22839">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dk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38" name="Google Shape;2038;p32"/>
              <p:cNvSpPr/>
              <p:nvPr/>
            </p:nvSpPr>
            <p:spPr>
              <a:xfrm>
                <a:off x="4550219" y="2203757"/>
                <a:ext cx="23431" cy="23514"/>
              </a:xfrm>
              <a:custGeom>
                <a:rect b="b" l="l" r="r" t="t"/>
                <a:pathLst>
                  <a:path extrusionOk="0" h="23514" w="23431">
                    <a:moveTo>
                      <a:pt x="23135" y="9852"/>
                    </a:moveTo>
                    <a:cubicBezTo>
                      <a:pt x="25039" y="18425"/>
                      <a:pt x="17425" y="25092"/>
                      <a:pt x="9812" y="23187"/>
                    </a:cubicBezTo>
                    <a:cubicBezTo>
                      <a:pt x="5054" y="22235"/>
                      <a:pt x="1247" y="18425"/>
                      <a:pt x="296" y="13662"/>
                    </a:cubicBezTo>
                    <a:cubicBezTo>
                      <a:pt x="-1608" y="5090"/>
                      <a:pt x="6006" y="-1578"/>
                      <a:pt x="13619" y="327"/>
                    </a:cubicBezTo>
                    <a:cubicBezTo>
                      <a:pt x="18377" y="1280"/>
                      <a:pt x="22184" y="5090"/>
                      <a:pt x="23135" y="9852"/>
                    </a:cubicBezTo>
                    <a:close/>
                  </a:path>
                </a:pathLst>
              </a:custGeom>
              <a:solidFill>
                <a:schemeClr val="dk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39" name="Google Shape;2039;p32"/>
              <p:cNvSpPr/>
              <p:nvPr/>
            </p:nvSpPr>
            <p:spPr>
              <a:xfrm>
                <a:off x="4510545" y="2546985"/>
                <a:ext cx="22839" cy="22859"/>
              </a:xfrm>
              <a:custGeom>
                <a:rect b="b" l="l" r="r" t="t"/>
                <a:pathLst>
                  <a:path extrusionOk="0" h="22859" w="22839">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40" name="Google Shape;2040;p32"/>
              <p:cNvSpPr/>
              <p:nvPr/>
            </p:nvSpPr>
            <p:spPr>
              <a:xfrm>
                <a:off x="5195735" y="2878455"/>
                <a:ext cx="22839" cy="22859"/>
              </a:xfrm>
              <a:custGeom>
                <a:rect b="b" l="l" r="r" t="t"/>
                <a:pathLst>
                  <a:path extrusionOk="0" h="22859" w="22839">
                    <a:moveTo>
                      <a:pt x="22840" y="11430"/>
                    </a:moveTo>
                    <a:cubicBezTo>
                      <a:pt x="22840" y="17742"/>
                      <a:pt x="17727" y="22860"/>
                      <a:pt x="11420" y="22860"/>
                    </a:cubicBezTo>
                    <a:cubicBezTo>
                      <a:pt x="5113" y="22860"/>
                      <a:pt x="0" y="17742"/>
                      <a:pt x="0" y="11430"/>
                    </a:cubicBezTo>
                    <a:cubicBezTo>
                      <a:pt x="0" y="5117"/>
                      <a:pt x="5113" y="0"/>
                      <a:pt x="11420" y="0"/>
                    </a:cubicBezTo>
                    <a:cubicBezTo>
                      <a:pt x="17727" y="0"/>
                      <a:pt x="22840" y="5117"/>
                      <a:pt x="22840" y="1143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41" name="Google Shape;2041;p32"/>
              <p:cNvSpPr/>
              <p:nvPr/>
            </p:nvSpPr>
            <p:spPr>
              <a:xfrm>
                <a:off x="4993033" y="2495550"/>
                <a:ext cx="22839" cy="22859"/>
              </a:xfrm>
              <a:custGeom>
                <a:rect b="b" l="l" r="r" t="t"/>
                <a:pathLst>
                  <a:path extrusionOk="0" h="22859" w="22839">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42" name="Google Shape;2042;p32"/>
              <p:cNvSpPr/>
              <p:nvPr/>
            </p:nvSpPr>
            <p:spPr>
              <a:xfrm>
                <a:off x="5594478" y="2142172"/>
                <a:ext cx="22839" cy="22860"/>
              </a:xfrm>
              <a:custGeom>
                <a:rect b="b" l="l" r="r" t="t"/>
                <a:pathLst>
                  <a:path extrusionOk="0" h="22860" w="22839">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dk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43" name="Google Shape;2043;p32"/>
              <p:cNvSpPr/>
              <p:nvPr/>
            </p:nvSpPr>
            <p:spPr>
              <a:xfrm>
                <a:off x="5628738" y="2554605"/>
                <a:ext cx="22839" cy="22859"/>
              </a:xfrm>
              <a:custGeom>
                <a:rect b="b" l="l" r="r" t="t"/>
                <a:pathLst>
                  <a:path extrusionOk="0" h="22859" w="22839">
                    <a:moveTo>
                      <a:pt x="22840" y="11430"/>
                    </a:moveTo>
                    <a:cubicBezTo>
                      <a:pt x="22840" y="17742"/>
                      <a:pt x="17727" y="22860"/>
                      <a:pt x="11420" y="22860"/>
                    </a:cubicBezTo>
                    <a:cubicBezTo>
                      <a:pt x="5113" y="22860"/>
                      <a:pt x="0" y="17742"/>
                      <a:pt x="0" y="11430"/>
                    </a:cubicBezTo>
                    <a:cubicBezTo>
                      <a:pt x="0" y="5117"/>
                      <a:pt x="5113" y="0"/>
                      <a:pt x="11420" y="0"/>
                    </a:cubicBezTo>
                    <a:cubicBezTo>
                      <a:pt x="17727" y="0"/>
                      <a:pt x="22840" y="5117"/>
                      <a:pt x="22840" y="1143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44" name="Google Shape;2044;p32"/>
              <p:cNvSpPr/>
              <p:nvPr/>
            </p:nvSpPr>
            <p:spPr>
              <a:xfrm>
                <a:off x="5784809" y="2804160"/>
                <a:ext cx="22839" cy="22859"/>
              </a:xfrm>
              <a:custGeom>
                <a:rect b="b" l="l" r="r" t="t"/>
                <a:pathLst>
                  <a:path extrusionOk="0" h="22859" w="22839">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045" name="Google Shape;2045;p32"/>
            <p:cNvGrpSpPr/>
            <p:nvPr/>
          </p:nvGrpSpPr>
          <p:grpSpPr>
            <a:xfrm>
              <a:off x="2149076" y="3985432"/>
              <a:ext cx="2511421" cy="1165511"/>
              <a:chOff x="4510545" y="2142172"/>
              <a:chExt cx="1635892" cy="759142"/>
            </a:xfrm>
          </p:grpSpPr>
          <p:sp>
            <p:nvSpPr>
              <p:cNvPr id="2046" name="Google Shape;2046;p32"/>
              <p:cNvSpPr/>
              <p:nvPr/>
            </p:nvSpPr>
            <p:spPr>
              <a:xfrm>
                <a:off x="5605898" y="2153602"/>
                <a:ext cx="540538" cy="661987"/>
              </a:xfrm>
              <a:custGeom>
                <a:rect b="b" l="l" r="r" t="t"/>
                <a:pathLst>
                  <a:path extrusionOk="0" h="661987" w="540538">
                    <a:moveTo>
                      <a:pt x="0" y="0"/>
                    </a:moveTo>
                    <a:lnTo>
                      <a:pt x="540539" y="234315"/>
                    </a:lnTo>
                    <a:lnTo>
                      <a:pt x="190331" y="661988"/>
                    </a:lnTo>
                    <a:close/>
                  </a:path>
                </a:pathLst>
              </a:custGeom>
              <a:solidFill>
                <a:schemeClr val="dk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47" name="Google Shape;2047;p32"/>
              <p:cNvSpPr/>
              <p:nvPr/>
            </p:nvSpPr>
            <p:spPr>
              <a:xfrm>
                <a:off x="4562886" y="2212657"/>
                <a:ext cx="644269" cy="677227"/>
              </a:xfrm>
              <a:custGeom>
                <a:rect b="b" l="l" r="r" t="t"/>
                <a:pathLst>
                  <a:path extrusionOk="0" h="677227" w="644269">
                    <a:moveTo>
                      <a:pt x="441567" y="294322"/>
                    </a:moveTo>
                    <a:lnTo>
                      <a:pt x="644269" y="677227"/>
                    </a:lnTo>
                    <a:lnTo>
                      <a:pt x="0" y="0"/>
                    </a:lnTo>
                    <a:close/>
                  </a:path>
                </a:pathLst>
              </a:custGeom>
              <a:solidFill>
                <a:schemeClr val="dk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48" name="Google Shape;2048;p32"/>
              <p:cNvSpPr/>
              <p:nvPr/>
            </p:nvSpPr>
            <p:spPr>
              <a:xfrm>
                <a:off x="5004453" y="2153602"/>
                <a:ext cx="601445" cy="736282"/>
              </a:xfrm>
              <a:custGeom>
                <a:rect b="b" l="l" r="r" t="t"/>
                <a:pathLst>
                  <a:path extrusionOk="0" h="736282" w="601445">
                    <a:moveTo>
                      <a:pt x="601445" y="0"/>
                    </a:moveTo>
                    <a:lnTo>
                      <a:pt x="202702" y="736282"/>
                    </a:lnTo>
                    <a:lnTo>
                      <a:pt x="0" y="353378"/>
                    </a:lnTo>
                    <a:close/>
                  </a:path>
                </a:pathLst>
              </a:custGeom>
              <a:solidFill>
                <a:schemeClr val="dk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49" name="Google Shape;2049;p32"/>
              <p:cNvSpPr/>
              <p:nvPr/>
            </p:nvSpPr>
            <p:spPr>
              <a:xfrm>
                <a:off x="5207155" y="2153602"/>
                <a:ext cx="433002" cy="736282"/>
              </a:xfrm>
              <a:custGeom>
                <a:rect b="b" l="l" r="r" t="t"/>
                <a:pathLst>
                  <a:path extrusionOk="0" h="736282" w="433002">
                    <a:moveTo>
                      <a:pt x="433002" y="412432"/>
                    </a:moveTo>
                    <a:lnTo>
                      <a:pt x="398743" y="0"/>
                    </a:lnTo>
                    <a:lnTo>
                      <a:pt x="0" y="736282"/>
                    </a:lnTo>
                    <a:close/>
                  </a:path>
                </a:pathLst>
              </a:custGeom>
              <a:solidFill>
                <a:schemeClr val="dk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50" name="Google Shape;2050;p32"/>
              <p:cNvSpPr/>
              <p:nvPr/>
            </p:nvSpPr>
            <p:spPr>
              <a:xfrm>
                <a:off x="5605898" y="2153602"/>
                <a:ext cx="190330" cy="661987"/>
              </a:xfrm>
              <a:custGeom>
                <a:rect b="b" l="l" r="r" t="t"/>
                <a:pathLst>
                  <a:path extrusionOk="0" h="661987" w="190330">
                    <a:moveTo>
                      <a:pt x="190331" y="661988"/>
                    </a:moveTo>
                    <a:lnTo>
                      <a:pt x="0" y="0"/>
                    </a:lnTo>
                    <a:lnTo>
                      <a:pt x="34260" y="412432"/>
                    </a:lnTo>
                    <a:close/>
                  </a:path>
                </a:pathLst>
              </a:custGeom>
              <a:solidFill>
                <a:schemeClr val="dk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51" name="Google Shape;2051;p32"/>
              <p:cNvSpPr/>
              <p:nvPr/>
            </p:nvSpPr>
            <p:spPr>
              <a:xfrm>
                <a:off x="4521965" y="2212657"/>
                <a:ext cx="685190" cy="677227"/>
              </a:xfrm>
              <a:custGeom>
                <a:rect b="b" l="l" r="r" t="t"/>
                <a:pathLst>
                  <a:path extrusionOk="0" h="677227" w="685190">
                    <a:moveTo>
                      <a:pt x="685190" y="677227"/>
                    </a:moveTo>
                    <a:lnTo>
                      <a:pt x="0" y="345758"/>
                    </a:lnTo>
                    <a:lnTo>
                      <a:pt x="40921" y="0"/>
                    </a:lnTo>
                    <a:close/>
                  </a:path>
                </a:pathLst>
              </a:custGeom>
              <a:solidFill>
                <a:schemeClr val="dk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52" name="Google Shape;2052;p32"/>
              <p:cNvSpPr/>
              <p:nvPr/>
            </p:nvSpPr>
            <p:spPr>
              <a:xfrm>
                <a:off x="5796229" y="2387917"/>
                <a:ext cx="350208" cy="427672"/>
              </a:xfrm>
              <a:custGeom>
                <a:rect b="b" l="l" r="r" t="t"/>
                <a:pathLst>
                  <a:path extrusionOk="0" h="427672" w="350208">
                    <a:moveTo>
                      <a:pt x="0" y="427673"/>
                    </a:moveTo>
                    <a:lnTo>
                      <a:pt x="350208" y="352425"/>
                    </a:lnTo>
                    <a:lnTo>
                      <a:pt x="350208" y="0"/>
                    </a:lnTo>
                    <a:close/>
                  </a:path>
                </a:pathLst>
              </a:custGeom>
              <a:solidFill>
                <a:schemeClr val="dk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53" name="Google Shape;2053;p32"/>
              <p:cNvSpPr/>
              <p:nvPr/>
            </p:nvSpPr>
            <p:spPr>
              <a:xfrm>
                <a:off x="4550219" y="2203757"/>
                <a:ext cx="23431" cy="23514"/>
              </a:xfrm>
              <a:custGeom>
                <a:rect b="b" l="l" r="r" t="t"/>
                <a:pathLst>
                  <a:path extrusionOk="0" h="23514" w="23431">
                    <a:moveTo>
                      <a:pt x="23135" y="9852"/>
                    </a:moveTo>
                    <a:cubicBezTo>
                      <a:pt x="25039" y="18425"/>
                      <a:pt x="17425" y="25092"/>
                      <a:pt x="9812" y="23187"/>
                    </a:cubicBezTo>
                    <a:cubicBezTo>
                      <a:pt x="5054" y="22235"/>
                      <a:pt x="1247" y="18425"/>
                      <a:pt x="296" y="13662"/>
                    </a:cubicBezTo>
                    <a:cubicBezTo>
                      <a:pt x="-1608" y="5090"/>
                      <a:pt x="6006" y="-1578"/>
                      <a:pt x="13619" y="327"/>
                    </a:cubicBezTo>
                    <a:cubicBezTo>
                      <a:pt x="18377" y="1280"/>
                      <a:pt x="22184" y="5090"/>
                      <a:pt x="23135" y="9852"/>
                    </a:cubicBezTo>
                    <a:close/>
                  </a:path>
                </a:pathLst>
              </a:custGeom>
              <a:solidFill>
                <a:schemeClr val="dk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54" name="Google Shape;2054;p32"/>
              <p:cNvSpPr/>
              <p:nvPr/>
            </p:nvSpPr>
            <p:spPr>
              <a:xfrm>
                <a:off x="4510545" y="2546985"/>
                <a:ext cx="22839" cy="22859"/>
              </a:xfrm>
              <a:custGeom>
                <a:rect b="b" l="l" r="r" t="t"/>
                <a:pathLst>
                  <a:path extrusionOk="0" h="22859" w="22839">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55" name="Google Shape;2055;p32"/>
              <p:cNvSpPr/>
              <p:nvPr/>
            </p:nvSpPr>
            <p:spPr>
              <a:xfrm>
                <a:off x="5195735" y="2878455"/>
                <a:ext cx="22839" cy="22859"/>
              </a:xfrm>
              <a:custGeom>
                <a:rect b="b" l="l" r="r" t="t"/>
                <a:pathLst>
                  <a:path extrusionOk="0" h="22859" w="22839">
                    <a:moveTo>
                      <a:pt x="22840" y="11430"/>
                    </a:moveTo>
                    <a:cubicBezTo>
                      <a:pt x="22840" y="17742"/>
                      <a:pt x="17727" y="22860"/>
                      <a:pt x="11420" y="22860"/>
                    </a:cubicBezTo>
                    <a:cubicBezTo>
                      <a:pt x="5113" y="22860"/>
                      <a:pt x="0" y="17742"/>
                      <a:pt x="0" y="11430"/>
                    </a:cubicBezTo>
                    <a:cubicBezTo>
                      <a:pt x="0" y="5117"/>
                      <a:pt x="5113" y="0"/>
                      <a:pt x="11420" y="0"/>
                    </a:cubicBezTo>
                    <a:cubicBezTo>
                      <a:pt x="17727" y="0"/>
                      <a:pt x="22840" y="5117"/>
                      <a:pt x="22840" y="1143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56" name="Google Shape;2056;p32"/>
              <p:cNvSpPr/>
              <p:nvPr/>
            </p:nvSpPr>
            <p:spPr>
              <a:xfrm>
                <a:off x="4993033" y="2495550"/>
                <a:ext cx="22839" cy="22859"/>
              </a:xfrm>
              <a:custGeom>
                <a:rect b="b" l="l" r="r" t="t"/>
                <a:pathLst>
                  <a:path extrusionOk="0" h="22859" w="22839">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dk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57" name="Google Shape;2057;p32"/>
              <p:cNvSpPr/>
              <p:nvPr/>
            </p:nvSpPr>
            <p:spPr>
              <a:xfrm>
                <a:off x="5594478" y="2142172"/>
                <a:ext cx="22839" cy="22860"/>
              </a:xfrm>
              <a:custGeom>
                <a:rect b="b" l="l" r="r" t="t"/>
                <a:pathLst>
                  <a:path extrusionOk="0" h="22860" w="22839">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dk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58" name="Google Shape;2058;p32"/>
              <p:cNvSpPr/>
              <p:nvPr/>
            </p:nvSpPr>
            <p:spPr>
              <a:xfrm>
                <a:off x="5628738" y="2554605"/>
                <a:ext cx="22839" cy="22859"/>
              </a:xfrm>
              <a:custGeom>
                <a:rect b="b" l="l" r="r" t="t"/>
                <a:pathLst>
                  <a:path extrusionOk="0" h="22859" w="22839">
                    <a:moveTo>
                      <a:pt x="22840" y="11430"/>
                    </a:moveTo>
                    <a:cubicBezTo>
                      <a:pt x="22840" y="17742"/>
                      <a:pt x="17727" y="22860"/>
                      <a:pt x="11420" y="22860"/>
                    </a:cubicBezTo>
                    <a:cubicBezTo>
                      <a:pt x="5113" y="22860"/>
                      <a:pt x="0" y="17742"/>
                      <a:pt x="0" y="11430"/>
                    </a:cubicBezTo>
                    <a:cubicBezTo>
                      <a:pt x="0" y="5117"/>
                      <a:pt x="5113" y="0"/>
                      <a:pt x="11420" y="0"/>
                    </a:cubicBezTo>
                    <a:cubicBezTo>
                      <a:pt x="17727" y="0"/>
                      <a:pt x="22840" y="5117"/>
                      <a:pt x="22840" y="1143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59" name="Google Shape;2059;p32"/>
              <p:cNvSpPr/>
              <p:nvPr/>
            </p:nvSpPr>
            <p:spPr>
              <a:xfrm>
                <a:off x="5784809" y="2804160"/>
                <a:ext cx="22839" cy="22859"/>
              </a:xfrm>
              <a:custGeom>
                <a:rect b="b" l="l" r="r" t="t"/>
                <a:pathLst>
                  <a:path extrusionOk="0" h="22859" w="22839">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2060" name="Google Shape;2060;p32"/>
          <p:cNvGrpSpPr/>
          <p:nvPr/>
        </p:nvGrpSpPr>
        <p:grpSpPr>
          <a:xfrm flipH="1" rot="309693">
            <a:off x="8027530" y="4156220"/>
            <a:ext cx="809642" cy="792402"/>
            <a:chOff x="8137945" y="7"/>
            <a:chExt cx="1006063" cy="1013365"/>
          </a:xfrm>
        </p:grpSpPr>
        <p:sp>
          <p:nvSpPr>
            <p:cNvPr id="2061" name="Google Shape;2061;p32"/>
            <p:cNvSpPr/>
            <p:nvPr/>
          </p:nvSpPr>
          <p:spPr>
            <a:xfrm>
              <a:off x="8140071" y="536515"/>
              <a:ext cx="1003917" cy="476857"/>
            </a:xfrm>
            <a:custGeom>
              <a:rect b="b" l="l" r="r" t="t"/>
              <a:pathLst>
                <a:path extrusionOk="0" h="213359" w="449180">
                  <a:moveTo>
                    <a:pt x="239817" y="0"/>
                  </a:moveTo>
                  <a:lnTo>
                    <a:pt x="449180" y="213360"/>
                  </a:lnTo>
                  <a:lnTo>
                    <a:pt x="0" y="952"/>
                  </a:lnTo>
                  <a:close/>
                </a:path>
              </a:pathLst>
            </a:custGeom>
            <a:solidFill>
              <a:schemeClr val="lt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62" name="Google Shape;2062;p32"/>
            <p:cNvSpPr/>
            <p:nvPr/>
          </p:nvSpPr>
          <p:spPr>
            <a:xfrm>
              <a:off x="8676081" y="7"/>
              <a:ext cx="467926" cy="1013324"/>
            </a:xfrm>
            <a:custGeom>
              <a:rect b="b" l="l" r="r" t="t"/>
              <a:pathLst>
                <a:path extrusionOk="0" h="453389" w="209363">
                  <a:moveTo>
                    <a:pt x="0" y="240030"/>
                  </a:moveTo>
                  <a:lnTo>
                    <a:pt x="209364" y="453390"/>
                  </a:lnTo>
                  <a:lnTo>
                    <a:pt x="10468" y="0"/>
                  </a:lnTo>
                  <a:close/>
                </a:path>
              </a:pathLst>
            </a:custGeom>
            <a:solidFill>
              <a:schemeClr val="dk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63" name="Google Shape;2063;p32"/>
            <p:cNvSpPr/>
            <p:nvPr/>
          </p:nvSpPr>
          <p:spPr>
            <a:xfrm>
              <a:off x="8137945" y="4265"/>
              <a:ext cx="559385" cy="536465"/>
            </a:xfrm>
            <a:custGeom>
              <a:rect b="b" l="l" r="r" t="t"/>
              <a:pathLst>
                <a:path extrusionOk="0" h="240029" w="250284">
                  <a:moveTo>
                    <a:pt x="0" y="240030"/>
                  </a:moveTo>
                  <a:lnTo>
                    <a:pt x="250285" y="0"/>
                  </a:lnTo>
                  <a:lnTo>
                    <a:pt x="239817" y="239078"/>
                  </a:lnTo>
                  <a:close/>
                </a:path>
              </a:pathLst>
            </a:custGeom>
            <a:solidFill>
              <a:schemeClr val="accent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26" name="Shape 226"/>
        <p:cNvGrpSpPr/>
        <p:nvPr/>
      </p:nvGrpSpPr>
      <p:grpSpPr>
        <a:xfrm>
          <a:off x="0" y="0"/>
          <a:ext cx="0" cy="0"/>
          <a:chOff x="0" y="0"/>
          <a:chExt cx="0" cy="0"/>
        </a:xfrm>
      </p:grpSpPr>
      <p:grpSp>
        <p:nvGrpSpPr>
          <p:cNvPr id="227" name="Google Shape;227;p5"/>
          <p:cNvGrpSpPr/>
          <p:nvPr/>
        </p:nvGrpSpPr>
        <p:grpSpPr>
          <a:xfrm>
            <a:off x="-734" y="726338"/>
            <a:ext cx="9144316" cy="4094951"/>
            <a:chOff x="-734" y="726338"/>
            <a:chExt cx="9144316" cy="4094951"/>
          </a:xfrm>
        </p:grpSpPr>
        <p:grpSp>
          <p:nvGrpSpPr>
            <p:cNvPr id="228" name="Google Shape;228;p5"/>
            <p:cNvGrpSpPr/>
            <p:nvPr/>
          </p:nvGrpSpPr>
          <p:grpSpPr>
            <a:xfrm>
              <a:off x="-734" y="726338"/>
              <a:ext cx="9144013" cy="4094951"/>
              <a:chOff x="3542714" y="4065269"/>
              <a:chExt cx="2488573" cy="1114424"/>
            </a:xfrm>
          </p:grpSpPr>
          <p:sp>
            <p:nvSpPr>
              <p:cNvPr id="229" name="Google Shape;229;p5"/>
              <p:cNvSpPr/>
              <p:nvPr/>
            </p:nvSpPr>
            <p:spPr>
              <a:xfrm>
                <a:off x="3697833" y="4065269"/>
                <a:ext cx="983057" cy="432435"/>
              </a:xfrm>
              <a:custGeom>
                <a:rect b="b" l="l" r="r" t="t"/>
                <a:pathLst>
                  <a:path extrusionOk="0" h="432435" w="983057">
                    <a:moveTo>
                      <a:pt x="235058" y="0"/>
                    </a:moveTo>
                    <a:lnTo>
                      <a:pt x="0" y="432435"/>
                    </a:lnTo>
                    <a:lnTo>
                      <a:pt x="717547" y="335280"/>
                    </a:lnTo>
                    <a:lnTo>
                      <a:pt x="983058" y="48578"/>
                    </a:lnTo>
                    <a:close/>
                  </a:path>
                </a:pathLst>
              </a:custGeom>
              <a:noFill/>
              <a:ln cap="rnd"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0" name="Google Shape;230;p5"/>
              <p:cNvSpPr/>
              <p:nvPr/>
            </p:nvSpPr>
            <p:spPr>
              <a:xfrm>
                <a:off x="4415380" y="4113847"/>
                <a:ext cx="551007" cy="728662"/>
              </a:xfrm>
              <a:custGeom>
                <a:rect b="b" l="l" r="r" t="t"/>
                <a:pathLst>
                  <a:path extrusionOk="0" h="728662" w="551007">
                    <a:moveTo>
                      <a:pt x="211267" y="728663"/>
                    </a:moveTo>
                    <a:lnTo>
                      <a:pt x="551007" y="220028"/>
                    </a:lnTo>
                    <a:lnTo>
                      <a:pt x="265511" y="0"/>
                    </a:lnTo>
                    <a:lnTo>
                      <a:pt x="0" y="286703"/>
                    </a:lnTo>
                    <a:close/>
                  </a:path>
                </a:pathLst>
              </a:custGeom>
              <a:noFill/>
              <a:ln cap="rnd"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1" name="Google Shape;231;p5"/>
              <p:cNvSpPr/>
              <p:nvPr/>
            </p:nvSpPr>
            <p:spPr>
              <a:xfrm>
                <a:off x="4626647" y="4223384"/>
                <a:ext cx="717546" cy="619125"/>
              </a:xfrm>
              <a:custGeom>
                <a:rect b="b" l="l" r="r" t="t"/>
                <a:pathLst>
                  <a:path extrusionOk="0" h="619125" w="717546">
                    <a:moveTo>
                      <a:pt x="0" y="619125"/>
                    </a:moveTo>
                    <a:lnTo>
                      <a:pt x="717547" y="267653"/>
                    </a:lnTo>
                    <a:lnTo>
                      <a:pt x="630946" y="0"/>
                    </a:lnTo>
                    <a:lnTo>
                      <a:pt x="339740" y="110490"/>
                    </a:lnTo>
                    <a:close/>
                  </a:path>
                </a:pathLst>
              </a:custGeom>
              <a:noFill/>
              <a:ln cap="rnd"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2" name="Google Shape;232;p5"/>
              <p:cNvSpPr/>
              <p:nvPr/>
            </p:nvSpPr>
            <p:spPr>
              <a:xfrm>
                <a:off x="5257593" y="4223384"/>
                <a:ext cx="524361" cy="525780"/>
              </a:xfrm>
              <a:custGeom>
                <a:rect b="b" l="l" r="r" t="t"/>
                <a:pathLst>
                  <a:path extrusionOk="0" h="525780" w="524361">
                    <a:moveTo>
                      <a:pt x="86601" y="267653"/>
                    </a:moveTo>
                    <a:lnTo>
                      <a:pt x="524361" y="525780"/>
                    </a:lnTo>
                    <a:lnTo>
                      <a:pt x="428244" y="33338"/>
                    </a:lnTo>
                    <a:lnTo>
                      <a:pt x="0" y="0"/>
                    </a:lnTo>
                    <a:close/>
                  </a:path>
                </a:pathLst>
              </a:custGeom>
              <a:noFill/>
              <a:ln cap="rnd"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3" name="Google Shape;233;p5"/>
              <p:cNvSpPr/>
              <p:nvPr/>
            </p:nvSpPr>
            <p:spPr>
              <a:xfrm>
                <a:off x="3542714" y="4065269"/>
                <a:ext cx="390177" cy="512445"/>
              </a:xfrm>
              <a:custGeom>
                <a:rect b="b" l="l" r="r" t="t"/>
                <a:pathLst>
                  <a:path extrusionOk="0" h="512445" w="390177">
                    <a:moveTo>
                      <a:pt x="155120" y="432435"/>
                    </a:moveTo>
                    <a:lnTo>
                      <a:pt x="0" y="512445"/>
                    </a:lnTo>
                    <a:lnTo>
                      <a:pt x="0" y="33338"/>
                    </a:lnTo>
                    <a:lnTo>
                      <a:pt x="390178" y="0"/>
                    </a:lnTo>
                    <a:close/>
                  </a:path>
                </a:pathLst>
              </a:custGeom>
              <a:noFill/>
              <a:ln cap="rnd"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4" name="Google Shape;234;p5"/>
              <p:cNvSpPr/>
              <p:nvPr/>
            </p:nvSpPr>
            <p:spPr>
              <a:xfrm>
                <a:off x="5685837" y="4114800"/>
                <a:ext cx="345450" cy="634365"/>
              </a:xfrm>
              <a:custGeom>
                <a:rect b="b" l="l" r="r" t="t"/>
                <a:pathLst>
                  <a:path extrusionOk="0" h="634365" w="345450">
                    <a:moveTo>
                      <a:pt x="345450" y="460057"/>
                    </a:moveTo>
                    <a:lnTo>
                      <a:pt x="96117" y="634365"/>
                    </a:lnTo>
                    <a:lnTo>
                      <a:pt x="0" y="141922"/>
                    </a:lnTo>
                    <a:lnTo>
                      <a:pt x="345450" y="0"/>
                    </a:lnTo>
                    <a:close/>
                  </a:path>
                </a:pathLst>
              </a:custGeom>
              <a:noFill/>
              <a:ln cap="rnd"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5" name="Google Shape;235;p5"/>
              <p:cNvSpPr/>
              <p:nvPr/>
            </p:nvSpPr>
            <p:spPr>
              <a:xfrm>
                <a:off x="4956870" y="4328160"/>
                <a:ext cx="13323" cy="13334"/>
              </a:xfrm>
              <a:custGeom>
                <a:rect b="b" l="l" r="r" t="t"/>
                <a:pathLst>
                  <a:path extrusionOk="0" h="13334" w="13323">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6" name="Google Shape;236;p5"/>
              <p:cNvSpPr/>
              <p:nvPr/>
            </p:nvSpPr>
            <p:spPr>
              <a:xfrm>
                <a:off x="5775292" y="4742497"/>
                <a:ext cx="13323" cy="13334"/>
              </a:xfrm>
              <a:custGeom>
                <a:rect b="b" l="l" r="r" t="t"/>
                <a:pathLst>
                  <a:path extrusionOk="0" h="13334" w="13323">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7" name="Google Shape;237;p5"/>
              <p:cNvSpPr/>
              <p:nvPr/>
            </p:nvSpPr>
            <p:spPr>
              <a:xfrm>
                <a:off x="5337532" y="4484370"/>
                <a:ext cx="13323" cy="13334"/>
              </a:xfrm>
              <a:custGeom>
                <a:rect b="b" l="l" r="r" t="t"/>
                <a:pathLst>
                  <a:path extrusionOk="0" h="13334" w="13323">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8" name="Google Shape;238;p5"/>
              <p:cNvSpPr/>
              <p:nvPr/>
            </p:nvSpPr>
            <p:spPr>
              <a:xfrm>
                <a:off x="4618082" y="4835842"/>
                <a:ext cx="13323" cy="13334"/>
              </a:xfrm>
              <a:custGeom>
                <a:rect b="b" l="l" r="r" t="t"/>
                <a:pathLst>
                  <a:path extrusionOk="0" h="13334" w="13323">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9" name="Google Shape;239;p5"/>
              <p:cNvSpPr/>
              <p:nvPr/>
            </p:nvSpPr>
            <p:spPr>
              <a:xfrm>
                <a:off x="4408718" y="4393882"/>
                <a:ext cx="13323" cy="13334"/>
              </a:xfrm>
              <a:custGeom>
                <a:rect b="b" l="l" r="r" t="t"/>
                <a:pathLst>
                  <a:path extrusionOk="0" h="13334" w="13323">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0" name="Google Shape;240;p5"/>
              <p:cNvSpPr/>
              <p:nvPr/>
            </p:nvSpPr>
            <p:spPr>
              <a:xfrm>
                <a:off x="3691172" y="4493895"/>
                <a:ext cx="13323" cy="13334"/>
              </a:xfrm>
              <a:custGeom>
                <a:rect b="b" l="l" r="r" t="t"/>
                <a:pathLst>
                  <a:path extrusionOk="0" h="13334" w="13323">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1" name="Google Shape;241;p5"/>
              <p:cNvSpPr/>
              <p:nvPr/>
            </p:nvSpPr>
            <p:spPr>
              <a:xfrm>
                <a:off x="4868367" y="4566284"/>
                <a:ext cx="926910" cy="453390"/>
              </a:xfrm>
              <a:custGeom>
                <a:rect b="b" l="l" r="r" t="t"/>
                <a:pathLst>
                  <a:path extrusionOk="0" h="453390" w="926910">
                    <a:moveTo>
                      <a:pt x="651883" y="405765"/>
                    </a:moveTo>
                    <a:lnTo>
                      <a:pt x="926910" y="0"/>
                    </a:lnTo>
                    <a:lnTo>
                      <a:pt x="414921" y="184785"/>
                    </a:lnTo>
                    <a:lnTo>
                      <a:pt x="0" y="453390"/>
                    </a:lnTo>
                    <a:close/>
                  </a:path>
                </a:pathLst>
              </a:custGeom>
              <a:noFill/>
              <a:ln cap="rnd"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2" name="Google Shape;242;p5"/>
              <p:cNvSpPr/>
              <p:nvPr/>
            </p:nvSpPr>
            <p:spPr>
              <a:xfrm>
                <a:off x="4688504" y="4451032"/>
                <a:ext cx="594783" cy="568642"/>
              </a:xfrm>
              <a:custGeom>
                <a:rect b="b" l="l" r="r" t="t"/>
                <a:pathLst>
                  <a:path extrusionOk="0" h="568642" w="594783">
                    <a:moveTo>
                      <a:pt x="258850" y="0"/>
                    </a:moveTo>
                    <a:lnTo>
                      <a:pt x="0" y="425768"/>
                    </a:lnTo>
                    <a:lnTo>
                      <a:pt x="179862" y="568643"/>
                    </a:lnTo>
                    <a:lnTo>
                      <a:pt x="594783" y="300038"/>
                    </a:lnTo>
                    <a:close/>
                  </a:path>
                </a:pathLst>
              </a:custGeom>
              <a:noFill/>
              <a:ln cap="rnd"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3" name="Google Shape;243;p5"/>
              <p:cNvSpPr/>
              <p:nvPr/>
            </p:nvSpPr>
            <p:spPr>
              <a:xfrm>
                <a:off x="3939553" y="4679632"/>
                <a:ext cx="543394" cy="220980"/>
              </a:xfrm>
              <a:custGeom>
                <a:rect b="b" l="l" r="r" t="t"/>
                <a:pathLst>
                  <a:path extrusionOk="0" h="220980" w="543394">
                    <a:moveTo>
                      <a:pt x="271221" y="0"/>
                    </a:moveTo>
                    <a:lnTo>
                      <a:pt x="42824" y="53340"/>
                    </a:lnTo>
                    <a:lnTo>
                      <a:pt x="0" y="216218"/>
                    </a:lnTo>
                    <a:lnTo>
                      <a:pt x="543394" y="220980"/>
                    </a:lnTo>
                    <a:close/>
                  </a:path>
                </a:pathLst>
              </a:custGeom>
              <a:noFill/>
              <a:ln cap="rnd"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4" name="Google Shape;244;p5"/>
              <p:cNvSpPr/>
              <p:nvPr/>
            </p:nvSpPr>
            <p:spPr>
              <a:xfrm>
                <a:off x="3542714" y="4718684"/>
                <a:ext cx="439663" cy="461009"/>
              </a:xfrm>
              <a:custGeom>
                <a:rect b="b" l="l" r="r" t="t"/>
                <a:pathLst>
                  <a:path extrusionOk="0" h="461009" w="439663">
                    <a:moveTo>
                      <a:pt x="0" y="0"/>
                    </a:moveTo>
                    <a:lnTo>
                      <a:pt x="439664" y="14288"/>
                    </a:lnTo>
                    <a:lnTo>
                      <a:pt x="396839" y="177165"/>
                    </a:lnTo>
                    <a:lnTo>
                      <a:pt x="0" y="461010"/>
                    </a:lnTo>
                    <a:close/>
                  </a:path>
                </a:pathLst>
              </a:custGeom>
              <a:noFill/>
              <a:ln cap="rnd"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5" name="Google Shape;245;p5"/>
              <p:cNvSpPr/>
              <p:nvPr/>
            </p:nvSpPr>
            <p:spPr>
              <a:xfrm>
                <a:off x="4476286" y="4893945"/>
                <a:ext cx="13323" cy="13334"/>
              </a:xfrm>
              <a:custGeom>
                <a:rect b="b" l="l" r="r" t="t"/>
                <a:pathLst>
                  <a:path extrusionOk="0" h="13334" w="13323">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6" name="Google Shape;246;p5"/>
              <p:cNvSpPr/>
              <p:nvPr/>
            </p:nvSpPr>
            <p:spPr>
              <a:xfrm>
                <a:off x="4683746" y="4869180"/>
                <a:ext cx="13323" cy="13334"/>
              </a:xfrm>
              <a:custGeom>
                <a:rect b="b" l="l" r="r" t="t"/>
                <a:pathLst>
                  <a:path extrusionOk="0" h="13334" w="13323">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7" name="Google Shape;247;p5"/>
              <p:cNvSpPr/>
              <p:nvPr/>
            </p:nvSpPr>
            <p:spPr>
              <a:xfrm>
                <a:off x="3932891" y="4889182"/>
                <a:ext cx="13323" cy="13334"/>
              </a:xfrm>
              <a:custGeom>
                <a:rect b="b" l="l" r="r" t="t"/>
                <a:pathLst>
                  <a:path extrusionOk="0" h="13334" w="13323">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8" name="Google Shape;248;p5"/>
              <p:cNvSpPr/>
              <p:nvPr/>
            </p:nvSpPr>
            <p:spPr>
              <a:xfrm>
                <a:off x="3975716" y="4726305"/>
                <a:ext cx="13323" cy="13334"/>
              </a:xfrm>
              <a:custGeom>
                <a:rect b="b" l="l" r="r" t="t"/>
                <a:pathLst>
                  <a:path extrusionOk="0" h="13334" w="13323">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9" name="Google Shape;249;p5"/>
              <p:cNvSpPr/>
              <p:nvPr/>
            </p:nvSpPr>
            <p:spPr>
              <a:xfrm>
                <a:off x="4204113" y="4672965"/>
                <a:ext cx="13323" cy="13334"/>
              </a:xfrm>
              <a:custGeom>
                <a:rect b="b" l="l" r="r" t="t"/>
                <a:pathLst>
                  <a:path extrusionOk="0" h="13334" w="13323">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0" name="Google Shape;250;p5"/>
              <p:cNvSpPr/>
              <p:nvPr/>
            </p:nvSpPr>
            <p:spPr>
              <a:xfrm>
                <a:off x="4941644" y="4445317"/>
                <a:ext cx="13323" cy="13334"/>
              </a:xfrm>
              <a:custGeom>
                <a:rect b="b" l="l" r="r" t="t"/>
                <a:pathLst>
                  <a:path extrusionOk="0" h="13334" w="13323">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1" name="Google Shape;251;p5"/>
              <p:cNvSpPr/>
              <p:nvPr/>
            </p:nvSpPr>
            <p:spPr>
              <a:xfrm>
                <a:off x="5276626" y="4744402"/>
                <a:ext cx="13323" cy="13334"/>
              </a:xfrm>
              <a:custGeom>
                <a:rect b="b" l="l" r="r" t="t"/>
                <a:pathLst>
                  <a:path extrusionOk="0" h="13334" w="13323">
                    <a:moveTo>
                      <a:pt x="13323" y="6667"/>
                    </a:moveTo>
                    <a:cubicBezTo>
                      <a:pt x="13323" y="10350"/>
                      <a:pt x="10340" y="13335"/>
                      <a:pt x="6661" y="13335"/>
                    </a:cubicBezTo>
                    <a:cubicBezTo>
                      <a:pt x="2982" y="13335"/>
                      <a:pt x="0" y="10350"/>
                      <a:pt x="0" y="6667"/>
                    </a:cubicBezTo>
                    <a:cubicBezTo>
                      <a:pt x="0" y="2985"/>
                      <a:pt x="2982" y="0"/>
                      <a:pt x="6661" y="0"/>
                    </a:cubicBezTo>
                    <a:cubicBezTo>
                      <a:pt x="10340" y="0"/>
                      <a:pt x="13323" y="2985"/>
                      <a:pt x="13323" y="6667"/>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2" name="Google Shape;252;p5"/>
              <p:cNvSpPr/>
              <p:nvPr/>
            </p:nvSpPr>
            <p:spPr>
              <a:xfrm>
                <a:off x="5788615" y="4556760"/>
                <a:ext cx="13323" cy="13334"/>
              </a:xfrm>
              <a:custGeom>
                <a:rect b="b" l="l" r="r" t="t"/>
                <a:pathLst>
                  <a:path extrusionOk="0" h="13334" w="13323">
                    <a:moveTo>
                      <a:pt x="13323" y="6668"/>
                    </a:moveTo>
                    <a:cubicBezTo>
                      <a:pt x="13323" y="10350"/>
                      <a:pt x="10341" y="13335"/>
                      <a:pt x="6662" y="13335"/>
                    </a:cubicBezTo>
                    <a:cubicBezTo>
                      <a:pt x="2982" y="13335"/>
                      <a:pt x="0" y="10350"/>
                      <a:pt x="0" y="6668"/>
                    </a:cubicBezTo>
                    <a:cubicBezTo>
                      <a:pt x="0" y="2985"/>
                      <a:pt x="2982" y="0"/>
                      <a:pt x="6662" y="0"/>
                    </a:cubicBezTo>
                    <a:cubicBezTo>
                      <a:pt x="10341" y="0"/>
                      <a:pt x="13323" y="2985"/>
                      <a:pt x="13323" y="6668"/>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3" name="Google Shape;253;p5"/>
              <p:cNvSpPr/>
              <p:nvPr/>
            </p:nvSpPr>
            <p:spPr>
              <a:xfrm>
                <a:off x="5513588" y="4966335"/>
                <a:ext cx="13323" cy="13334"/>
              </a:xfrm>
              <a:custGeom>
                <a:rect b="b" l="l" r="r" t="t"/>
                <a:pathLst>
                  <a:path extrusionOk="0" h="13334" w="13323">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4" name="Google Shape;254;p5"/>
              <p:cNvSpPr/>
              <p:nvPr/>
            </p:nvSpPr>
            <p:spPr>
              <a:xfrm>
                <a:off x="4861705" y="5013007"/>
                <a:ext cx="13323" cy="13334"/>
              </a:xfrm>
              <a:custGeom>
                <a:rect b="b" l="l" r="r" t="t"/>
                <a:pathLst>
                  <a:path extrusionOk="0" h="13334" w="13323">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255" name="Google Shape;255;p5"/>
            <p:cNvSpPr/>
            <p:nvPr/>
          </p:nvSpPr>
          <p:spPr>
            <a:xfrm>
              <a:off x="2453985" y="2143824"/>
              <a:ext cx="2706928" cy="1652207"/>
            </a:xfrm>
            <a:custGeom>
              <a:rect b="b" l="l" r="r" t="t"/>
              <a:pathLst>
                <a:path extrusionOk="0" h="449580" w="736579">
                  <a:moveTo>
                    <a:pt x="736580" y="0"/>
                  </a:moveTo>
                  <a:lnTo>
                    <a:pt x="0" y="228600"/>
                  </a:lnTo>
                  <a:lnTo>
                    <a:pt x="272173" y="449580"/>
                  </a:lnTo>
                  <a:lnTo>
                    <a:pt x="477730" y="425768"/>
                  </a:lnTo>
                  <a:close/>
                </a:path>
              </a:pathLst>
            </a:custGeom>
            <a:noFill/>
            <a:ln cap="rnd"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6" name="Google Shape;256;p5"/>
            <p:cNvSpPr/>
            <p:nvPr/>
          </p:nvSpPr>
          <p:spPr>
            <a:xfrm>
              <a:off x="7265520" y="2567318"/>
              <a:ext cx="1878061" cy="1778222"/>
            </a:xfrm>
            <a:custGeom>
              <a:rect b="b" l="l" r="r" t="t"/>
              <a:pathLst>
                <a:path extrusionOk="0" h="483870" w="511037">
                  <a:moveTo>
                    <a:pt x="275028" y="0"/>
                  </a:moveTo>
                  <a:lnTo>
                    <a:pt x="511038" y="150495"/>
                  </a:lnTo>
                  <a:lnTo>
                    <a:pt x="511038" y="483870"/>
                  </a:lnTo>
                  <a:lnTo>
                    <a:pt x="0" y="405765"/>
                  </a:lnTo>
                  <a:close/>
                </a:path>
              </a:pathLst>
            </a:custGeom>
            <a:noFill/>
            <a:ln cap="rnd"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257" name="Google Shape;257;p5"/>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58" name="Google Shape;258;p5"/>
          <p:cNvSpPr txBox="1"/>
          <p:nvPr>
            <p:ph idx="1" type="subTitle"/>
          </p:nvPr>
        </p:nvSpPr>
        <p:spPr>
          <a:xfrm>
            <a:off x="5055284" y="3668349"/>
            <a:ext cx="2505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59" name="Google Shape;259;p5"/>
          <p:cNvSpPr txBox="1"/>
          <p:nvPr>
            <p:ph idx="2" type="subTitle"/>
          </p:nvPr>
        </p:nvSpPr>
        <p:spPr>
          <a:xfrm>
            <a:off x="1583300" y="3668349"/>
            <a:ext cx="2505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60" name="Google Shape;260;p5"/>
          <p:cNvSpPr txBox="1"/>
          <p:nvPr>
            <p:ph idx="3" type="subTitle"/>
          </p:nvPr>
        </p:nvSpPr>
        <p:spPr>
          <a:xfrm>
            <a:off x="5055275" y="3194200"/>
            <a:ext cx="2505600" cy="572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DM Sans"/>
              <a:buNone/>
              <a:defRPr sz="2100">
                <a:solidFill>
                  <a:schemeClr val="dk1"/>
                </a:solidFill>
                <a:latin typeface="Changa Medium"/>
                <a:ea typeface="Changa Medium"/>
                <a:cs typeface="Changa Medium"/>
                <a:sym typeface="Changa Medium"/>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261" name="Google Shape;261;p5"/>
          <p:cNvSpPr txBox="1"/>
          <p:nvPr>
            <p:ph idx="4" type="subTitle"/>
          </p:nvPr>
        </p:nvSpPr>
        <p:spPr>
          <a:xfrm>
            <a:off x="1583075" y="3194200"/>
            <a:ext cx="2505600" cy="572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DM Sans"/>
              <a:buNone/>
              <a:defRPr sz="2100">
                <a:solidFill>
                  <a:schemeClr val="dk1"/>
                </a:solidFill>
                <a:latin typeface="Changa Medium"/>
                <a:ea typeface="Changa Medium"/>
                <a:cs typeface="Changa Medium"/>
                <a:sym typeface="Changa Medium"/>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grpSp>
        <p:nvGrpSpPr>
          <p:cNvPr id="262" name="Google Shape;262;p5"/>
          <p:cNvGrpSpPr/>
          <p:nvPr/>
        </p:nvGrpSpPr>
        <p:grpSpPr>
          <a:xfrm>
            <a:off x="-333374" y="4241050"/>
            <a:ext cx="2981249" cy="1266398"/>
            <a:chOff x="350304" y="4374911"/>
            <a:chExt cx="2451080" cy="1041189"/>
          </a:xfrm>
        </p:grpSpPr>
        <p:sp>
          <p:nvSpPr>
            <p:cNvPr id="263" name="Google Shape;263;p5"/>
            <p:cNvSpPr/>
            <p:nvPr/>
          </p:nvSpPr>
          <p:spPr>
            <a:xfrm rot="10800000">
              <a:off x="2080380" y="4726207"/>
              <a:ext cx="476064" cy="586840"/>
            </a:xfrm>
            <a:custGeom>
              <a:rect b="b" l="l" r="r" t="t"/>
              <a:pathLst>
                <a:path extrusionOk="0" h="386715" w="262656">
                  <a:moveTo>
                    <a:pt x="262656" y="20955"/>
                  </a:moveTo>
                  <a:lnTo>
                    <a:pt x="157023" y="386715"/>
                  </a:lnTo>
                  <a:lnTo>
                    <a:pt x="0" y="0"/>
                  </a:lnTo>
                  <a:close/>
                </a:path>
              </a:pathLst>
            </a:custGeom>
            <a:solidFill>
              <a:schemeClr val="dk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4" name="Google Shape;264;p5"/>
            <p:cNvSpPr/>
            <p:nvPr/>
          </p:nvSpPr>
          <p:spPr>
            <a:xfrm rot="10800000">
              <a:off x="1518066" y="4726147"/>
              <a:ext cx="753768" cy="676456"/>
            </a:xfrm>
            <a:custGeom>
              <a:rect b="b" l="l" r="r" t="t"/>
              <a:pathLst>
                <a:path extrusionOk="0" h="445770" w="415872">
                  <a:moveTo>
                    <a:pt x="415872" y="0"/>
                  </a:moveTo>
                  <a:lnTo>
                    <a:pt x="0" y="445770"/>
                  </a:lnTo>
                  <a:lnTo>
                    <a:pt x="105634" y="80010"/>
                  </a:lnTo>
                  <a:close/>
                </a:path>
              </a:pathLst>
            </a:custGeom>
            <a:solidFill>
              <a:schemeClr val="dk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5" name="Google Shape;265;p5"/>
            <p:cNvSpPr/>
            <p:nvPr/>
          </p:nvSpPr>
          <p:spPr>
            <a:xfrm rot="10800000">
              <a:off x="350304" y="4374911"/>
              <a:ext cx="1167738" cy="1027692"/>
            </a:xfrm>
            <a:custGeom>
              <a:rect b="b" l="l" r="r" t="t"/>
              <a:pathLst>
                <a:path extrusionOk="0" h="677227" w="644269">
                  <a:moveTo>
                    <a:pt x="441567" y="294322"/>
                  </a:moveTo>
                  <a:lnTo>
                    <a:pt x="644269" y="677227"/>
                  </a:lnTo>
                  <a:lnTo>
                    <a:pt x="0" y="0"/>
                  </a:lnTo>
                  <a:close/>
                </a:path>
              </a:pathLst>
            </a:custGeom>
            <a:solidFill>
              <a:schemeClr val="dk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6" name="Google Shape;266;p5"/>
            <p:cNvSpPr/>
            <p:nvPr/>
          </p:nvSpPr>
          <p:spPr>
            <a:xfrm rot="10800000">
              <a:off x="2271849" y="4726207"/>
              <a:ext cx="510561" cy="586840"/>
            </a:xfrm>
            <a:custGeom>
              <a:rect b="b" l="l" r="r" t="t"/>
              <a:pathLst>
                <a:path extrusionOk="0" h="386715" w="281689">
                  <a:moveTo>
                    <a:pt x="281689" y="386715"/>
                  </a:moveTo>
                  <a:lnTo>
                    <a:pt x="0" y="327660"/>
                  </a:lnTo>
                  <a:lnTo>
                    <a:pt x="124667" y="0"/>
                  </a:lnTo>
                  <a:close/>
                </a:path>
              </a:pathLst>
            </a:custGeom>
            <a:solidFill>
              <a:schemeClr val="dk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7" name="Google Shape;267;p5"/>
            <p:cNvSpPr/>
            <p:nvPr/>
          </p:nvSpPr>
          <p:spPr>
            <a:xfrm rot="10800000">
              <a:off x="1518066" y="4726147"/>
              <a:ext cx="753768" cy="676456"/>
            </a:xfrm>
            <a:custGeom>
              <a:rect b="b" l="l" r="r" t="t"/>
              <a:pathLst>
                <a:path extrusionOk="0" h="445770" w="415872">
                  <a:moveTo>
                    <a:pt x="415872" y="0"/>
                  </a:moveTo>
                  <a:lnTo>
                    <a:pt x="374952" y="345758"/>
                  </a:lnTo>
                  <a:lnTo>
                    <a:pt x="0" y="445770"/>
                  </a:lnTo>
                  <a:close/>
                </a:path>
              </a:pathLst>
            </a:custGeom>
            <a:solidFill>
              <a:schemeClr val="dk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8" name="Google Shape;268;p5"/>
            <p:cNvSpPr/>
            <p:nvPr/>
          </p:nvSpPr>
          <p:spPr>
            <a:xfrm rot="10800000">
              <a:off x="350306" y="4374911"/>
              <a:ext cx="1241907" cy="1027692"/>
            </a:xfrm>
            <a:custGeom>
              <a:rect b="b" l="l" r="r" t="t"/>
              <a:pathLst>
                <a:path extrusionOk="0" h="677227" w="685190">
                  <a:moveTo>
                    <a:pt x="685190" y="677227"/>
                  </a:moveTo>
                  <a:lnTo>
                    <a:pt x="0" y="345758"/>
                  </a:lnTo>
                  <a:lnTo>
                    <a:pt x="40921" y="0"/>
                  </a:lnTo>
                  <a:close/>
                </a:path>
              </a:pathLst>
            </a:custGeom>
            <a:solidFill>
              <a:schemeClr val="dk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9" name="Google Shape;269;p5"/>
            <p:cNvSpPr/>
            <p:nvPr/>
          </p:nvSpPr>
          <p:spPr>
            <a:xfrm rot="10800000">
              <a:off x="2535299" y="5295314"/>
              <a:ext cx="42297" cy="35444"/>
            </a:xfrm>
            <a:custGeom>
              <a:rect b="b" l="l" r="r" t="t"/>
              <a:pathLst>
                <a:path extrusionOk="0" h="23357" w="23336">
                  <a:moveTo>
                    <a:pt x="20233" y="3106"/>
                  </a:moveTo>
                  <a:cubicBezTo>
                    <a:pt x="29750" y="15489"/>
                    <a:pt x="15475" y="29776"/>
                    <a:pt x="3104" y="20251"/>
                  </a:cubicBezTo>
                  <a:cubicBezTo>
                    <a:pt x="-6413" y="7869"/>
                    <a:pt x="7862" y="-6419"/>
                    <a:pt x="20233" y="3106"/>
                  </a:cubicBezTo>
                  <a:close/>
                </a:path>
              </a:pathLst>
            </a:custGeom>
            <a:solidFill>
              <a:schemeClr val="dk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0" name="Google Shape;270;p5"/>
            <p:cNvSpPr/>
            <p:nvPr/>
          </p:nvSpPr>
          <p:spPr>
            <a:xfrm rot="10800000">
              <a:off x="2759988" y="4794469"/>
              <a:ext cx="41396" cy="34689"/>
            </a:xfrm>
            <a:custGeom>
              <a:rect b="b" l="l" r="r" t="t"/>
              <a:pathLst>
                <a:path extrusionOk="0" h="22859" w="22839">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1" name="Google Shape;271;p5"/>
            <p:cNvSpPr/>
            <p:nvPr/>
          </p:nvSpPr>
          <p:spPr>
            <a:xfrm rot="10800000">
              <a:off x="2249412" y="4704913"/>
              <a:ext cx="41396" cy="34689"/>
            </a:xfrm>
            <a:custGeom>
              <a:rect b="b" l="l" r="r" t="t"/>
              <a:pathLst>
                <a:path extrusionOk="0" h="22859" w="22839">
                  <a:moveTo>
                    <a:pt x="22840" y="11430"/>
                  </a:moveTo>
                  <a:cubicBezTo>
                    <a:pt x="22840" y="17742"/>
                    <a:pt x="17727" y="22860"/>
                    <a:pt x="11420" y="22860"/>
                  </a:cubicBezTo>
                  <a:cubicBezTo>
                    <a:pt x="5113" y="22860"/>
                    <a:pt x="0" y="17742"/>
                    <a:pt x="0" y="11430"/>
                  </a:cubicBezTo>
                  <a:cubicBezTo>
                    <a:pt x="0" y="5117"/>
                    <a:pt x="5113" y="0"/>
                    <a:pt x="11420" y="0"/>
                  </a:cubicBezTo>
                  <a:cubicBezTo>
                    <a:pt x="17727" y="0"/>
                    <a:pt x="22840" y="5117"/>
                    <a:pt x="22840" y="1143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2" name="Google Shape;272;p5"/>
            <p:cNvSpPr/>
            <p:nvPr/>
          </p:nvSpPr>
          <p:spPr>
            <a:xfrm rot="10800000">
              <a:off x="2064845" y="5265358"/>
              <a:ext cx="41396" cy="34689"/>
            </a:xfrm>
            <a:custGeom>
              <a:rect b="b" l="l" r="r" t="t"/>
              <a:pathLst>
                <a:path extrusionOk="0" h="22859" w="22839">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dk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3" name="Google Shape;273;p5"/>
            <p:cNvSpPr/>
            <p:nvPr/>
          </p:nvSpPr>
          <p:spPr>
            <a:xfrm rot="10800000">
              <a:off x="1498532" y="5380417"/>
              <a:ext cx="42469" cy="35682"/>
            </a:xfrm>
            <a:custGeom>
              <a:rect b="b" l="l" r="r" t="t"/>
              <a:pathLst>
                <a:path extrusionOk="0" h="23514" w="23431">
                  <a:moveTo>
                    <a:pt x="23135" y="9852"/>
                  </a:moveTo>
                  <a:cubicBezTo>
                    <a:pt x="25039" y="18425"/>
                    <a:pt x="17425" y="25092"/>
                    <a:pt x="9812" y="23187"/>
                  </a:cubicBezTo>
                  <a:cubicBezTo>
                    <a:pt x="5054" y="22235"/>
                    <a:pt x="1247" y="18425"/>
                    <a:pt x="296" y="13662"/>
                  </a:cubicBezTo>
                  <a:cubicBezTo>
                    <a:pt x="-1608" y="5090"/>
                    <a:pt x="6006" y="-1578"/>
                    <a:pt x="13619" y="327"/>
                  </a:cubicBezTo>
                  <a:cubicBezTo>
                    <a:pt x="18377" y="1280"/>
                    <a:pt x="22184" y="5090"/>
                    <a:pt x="23135" y="9852"/>
                  </a:cubicBezTo>
                  <a:close/>
                </a:path>
              </a:pathLst>
            </a:custGeom>
            <a:solidFill>
              <a:schemeClr val="dk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4" name="Google Shape;274;p5"/>
            <p:cNvSpPr/>
            <p:nvPr/>
          </p:nvSpPr>
          <p:spPr>
            <a:xfrm rot="10800000">
              <a:off x="1571517" y="4860913"/>
              <a:ext cx="41396" cy="34689"/>
            </a:xfrm>
            <a:custGeom>
              <a:rect b="b" l="l" r="r" t="t"/>
              <a:pathLst>
                <a:path extrusionOk="0" h="22859" w="22839">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5" name="Google Shape;275;p5"/>
            <p:cNvSpPr/>
            <p:nvPr/>
          </p:nvSpPr>
          <p:spPr>
            <a:xfrm rot="10800000">
              <a:off x="696981" y="4938913"/>
              <a:ext cx="41396" cy="34689"/>
            </a:xfrm>
            <a:custGeom>
              <a:rect b="b" l="l" r="r" t="t"/>
              <a:pathLst>
                <a:path extrusionOk="0" h="22859" w="22839">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76" name="Shape 276"/>
        <p:cNvGrpSpPr/>
        <p:nvPr/>
      </p:nvGrpSpPr>
      <p:grpSpPr>
        <a:xfrm>
          <a:off x="0" y="0"/>
          <a:ext cx="0" cy="0"/>
          <a:chOff x="0" y="0"/>
          <a:chExt cx="0" cy="0"/>
        </a:xfrm>
      </p:grpSpPr>
      <p:grpSp>
        <p:nvGrpSpPr>
          <p:cNvPr id="277" name="Google Shape;277;p6"/>
          <p:cNvGrpSpPr/>
          <p:nvPr/>
        </p:nvGrpSpPr>
        <p:grpSpPr>
          <a:xfrm flipH="1">
            <a:off x="-734" y="726338"/>
            <a:ext cx="9144316" cy="4094951"/>
            <a:chOff x="-734" y="726338"/>
            <a:chExt cx="9144316" cy="4094951"/>
          </a:xfrm>
        </p:grpSpPr>
        <p:grpSp>
          <p:nvGrpSpPr>
            <p:cNvPr id="278" name="Google Shape;278;p6"/>
            <p:cNvGrpSpPr/>
            <p:nvPr/>
          </p:nvGrpSpPr>
          <p:grpSpPr>
            <a:xfrm>
              <a:off x="-734" y="726338"/>
              <a:ext cx="9144013" cy="4094951"/>
              <a:chOff x="3542714" y="4065269"/>
              <a:chExt cx="2488573" cy="1114424"/>
            </a:xfrm>
          </p:grpSpPr>
          <p:sp>
            <p:nvSpPr>
              <p:cNvPr id="279" name="Google Shape;279;p6"/>
              <p:cNvSpPr/>
              <p:nvPr/>
            </p:nvSpPr>
            <p:spPr>
              <a:xfrm>
                <a:off x="3697833" y="4065269"/>
                <a:ext cx="983057" cy="432435"/>
              </a:xfrm>
              <a:custGeom>
                <a:rect b="b" l="l" r="r" t="t"/>
                <a:pathLst>
                  <a:path extrusionOk="0" h="432435" w="983057">
                    <a:moveTo>
                      <a:pt x="235058" y="0"/>
                    </a:moveTo>
                    <a:lnTo>
                      <a:pt x="0" y="432435"/>
                    </a:lnTo>
                    <a:lnTo>
                      <a:pt x="717547" y="335280"/>
                    </a:lnTo>
                    <a:lnTo>
                      <a:pt x="983058" y="48578"/>
                    </a:lnTo>
                    <a:close/>
                  </a:path>
                </a:pathLst>
              </a:custGeom>
              <a:noFill/>
              <a:ln cap="rnd"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0" name="Google Shape;280;p6"/>
              <p:cNvSpPr/>
              <p:nvPr/>
            </p:nvSpPr>
            <p:spPr>
              <a:xfrm>
                <a:off x="4415380" y="4113847"/>
                <a:ext cx="551007" cy="728662"/>
              </a:xfrm>
              <a:custGeom>
                <a:rect b="b" l="l" r="r" t="t"/>
                <a:pathLst>
                  <a:path extrusionOk="0" h="728662" w="551007">
                    <a:moveTo>
                      <a:pt x="211267" y="728663"/>
                    </a:moveTo>
                    <a:lnTo>
                      <a:pt x="551007" y="220028"/>
                    </a:lnTo>
                    <a:lnTo>
                      <a:pt x="265511" y="0"/>
                    </a:lnTo>
                    <a:lnTo>
                      <a:pt x="0" y="286703"/>
                    </a:lnTo>
                    <a:close/>
                  </a:path>
                </a:pathLst>
              </a:custGeom>
              <a:noFill/>
              <a:ln cap="rnd"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1" name="Google Shape;281;p6"/>
              <p:cNvSpPr/>
              <p:nvPr/>
            </p:nvSpPr>
            <p:spPr>
              <a:xfrm>
                <a:off x="4626647" y="4223384"/>
                <a:ext cx="717546" cy="619125"/>
              </a:xfrm>
              <a:custGeom>
                <a:rect b="b" l="l" r="r" t="t"/>
                <a:pathLst>
                  <a:path extrusionOk="0" h="619125" w="717546">
                    <a:moveTo>
                      <a:pt x="0" y="619125"/>
                    </a:moveTo>
                    <a:lnTo>
                      <a:pt x="717547" y="267653"/>
                    </a:lnTo>
                    <a:lnTo>
                      <a:pt x="630946" y="0"/>
                    </a:lnTo>
                    <a:lnTo>
                      <a:pt x="339740" y="110490"/>
                    </a:lnTo>
                    <a:close/>
                  </a:path>
                </a:pathLst>
              </a:custGeom>
              <a:noFill/>
              <a:ln cap="rnd"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2" name="Google Shape;282;p6"/>
              <p:cNvSpPr/>
              <p:nvPr/>
            </p:nvSpPr>
            <p:spPr>
              <a:xfrm>
                <a:off x="5257593" y="4223384"/>
                <a:ext cx="524361" cy="525780"/>
              </a:xfrm>
              <a:custGeom>
                <a:rect b="b" l="l" r="r" t="t"/>
                <a:pathLst>
                  <a:path extrusionOk="0" h="525780" w="524361">
                    <a:moveTo>
                      <a:pt x="86601" y="267653"/>
                    </a:moveTo>
                    <a:lnTo>
                      <a:pt x="524361" y="525780"/>
                    </a:lnTo>
                    <a:lnTo>
                      <a:pt x="428244" y="33338"/>
                    </a:lnTo>
                    <a:lnTo>
                      <a:pt x="0" y="0"/>
                    </a:lnTo>
                    <a:close/>
                  </a:path>
                </a:pathLst>
              </a:custGeom>
              <a:noFill/>
              <a:ln cap="rnd"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3" name="Google Shape;283;p6"/>
              <p:cNvSpPr/>
              <p:nvPr/>
            </p:nvSpPr>
            <p:spPr>
              <a:xfrm>
                <a:off x="3542714" y="4065269"/>
                <a:ext cx="390177" cy="512445"/>
              </a:xfrm>
              <a:custGeom>
                <a:rect b="b" l="l" r="r" t="t"/>
                <a:pathLst>
                  <a:path extrusionOk="0" h="512445" w="390177">
                    <a:moveTo>
                      <a:pt x="155120" y="432435"/>
                    </a:moveTo>
                    <a:lnTo>
                      <a:pt x="0" y="512445"/>
                    </a:lnTo>
                    <a:lnTo>
                      <a:pt x="0" y="33338"/>
                    </a:lnTo>
                    <a:lnTo>
                      <a:pt x="390178" y="0"/>
                    </a:lnTo>
                    <a:close/>
                  </a:path>
                </a:pathLst>
              </a:custGeom>
              <a:noFill/>
              <a:ln cap="rnd"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4" name="Google Shape;284;p6"/>
              <p:cNvSpPr/>
              <p:nvPr/>
            </p:nvSpPr>
            <p:spPr>
              <a:xfrm>
                <a:off x="5685837" y="4114800"/>
                <a:ext cx="345450" cy="634365"/>
              </a:xfrm>
              <a:custGeom>
                <a:rect b="b" l="l" r="r" t="t"/>
                <a:pathLst>
                  <a:path extrusionOk="0" h="634365" w="345450">
                    <a:moveTo>
                      <a:pt x="345450" y="460057"/>
                    </a:moveTo>
                    <a:lnTo>
                      <a:pt x="96117" y="634365"/>
                    </a:lnTo>
                    <a:lnTo>
                      <a:pt x="0" y="141922"/>
                    </a:lnTo>
                    <a:lnTo>
                      <a:pt x="345450" y="0"/>
                    </a:lnTo>
                    <a:close/>
                  </a:path>
                </a:pathLst>
              </a:custGeom>
              <a:noFill/>
              <a:ln cap="rnd"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5" name="Google Shape;285;p6"/>
              <p:cNvSpPr/>
              <p:nvPr/>
            </p:nvSpPr>
            <p:spPr>
              <a:xfrm>
                <a:off x="4956870" y="4328160"/>
                <a:ext cx="13323" cy="13334"/>
              </a:xfrm>
              <a:custGeom>
                <a:rect b="b" l="l" r="r" t="t"/>
                <a:pathLst>
                  <a:path extrusionOk="0" h="13334" w="13323">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6" name="Google Shape;286;p6"/>
              <p:cNvSpPr/>
              <p:nvPr/>
            </p:nvSpPr>
            <p:spPr>
              <a:xfrm>
                <a:off x="5775292" y="4742497"/>
                <a:ext cx="13323" cy="13334"/>
              </a:xfrm>
              <a:custGeom>
                <a:rect b="b" l="l" r="r" t="t"/>
                <a:pathLst>
                  <a:path extrusionOk="0" h="13334" w="13323">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7" name="Google Shape;287;p6"/>
              <p:cNvSpPr/>
              <p:nvPr/>
            </p:nvSpPr>
            <p:spPr>
              <a:xfrm>
                <a:off x="5337532" y="4484370"/>
                <a:ext cx="13323" cy="13334"/>
              </a:xfrm>
              <a:custGeom>
                <a:rect b="b" l="l" r="r" t="t"/>
                <a:pathLst>
                  <a:path extrusionOk="0" h="13334" w="13323">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8" name="Google Shape;288;p6"/>
              <p:cNvSpPr/>
              <p:nvPr/>
            </p:nvSpPr>
            <p:spPr>
              <a:xfrm>
                <a:off x="4618082" y="4835842"/>
                <a:ext cx="13323" cy="13334"/>
              </a:xfrm>
              <a:custGeom>
                <a:rect b="b" l="l" r="r" t="t"/>
                <a:pathLst>
                  <a:path extrusionOk="0" h="13334" w="13323">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9" name="Google Shape;289;p6"/>
              <p:cNvSpPr/>
              <p:nvPr/>
            </p:nvSpPr>
            <p:spPr>
              <a:xfrm>
                <a:off x="4408718" y="4393882"/>
                <a:ext cx="13323" cy="13334"/>
              </a:xfrm>
              <a:custGeom>
                <a:rect b="b" l="l" r="r" t="t"/>
                <a:pathLst>
                  <a:path extrusionOk="0" h="13334" w="13323">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0" name="Google Shape;290;p6"/>
              <p:cNvSpPr/>
              <p:nvPr/>
            </p:nvSpPr>
            <p:spPr>
              <a:xfrm>
                <a:off x="3691172" y="4493895"/>
                <a:ext cx="13323" cy="13334"/>
              </a:xfrm>
              <a:custGeom>
                <a:rect b="b" l="l" r="r" t="t"/>
                <a:pathLst>
                  <a:path extrusionOk="0" h="13334" w="13323">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1" name="Google Shape;291;p6"/>
              <p:cNvSpPr/>
              <p:nvPr/>
            </p:nvSpPr>
            <p:spPr>
              <a:xfrm>
                <a:off x="4868367" y="4566284"/>
                <a:ext cx="926910" cy="453390"/>
              </a:xfrm>
              <a:custGeom>
                <a:rect b="b" l="l" r="r" t="t"/>
                <a:pathLst>
                  <a:path extrusionOk="0" h="453390" w="926910">
                    <a:moveTo>
                      <a:pt x="651883" y="405765"/>
                    </a:moveTo>
                    <a:lnTo>
                      <a:pt x="926910" y="0"/>
                    </a:lnTo>
                    <a:lnTo>
                      <a:pt x="414921" y="184785"/>
                    </a:lnTo>
                    <a:lnTo>
                      <a:pt x="0" y="453390"/>
                    </a:lnTo>
                    <a:close/>
                  </a:path>
                </a:pathLst>
              </a:custGeom>
              <a:noFill/>
              <a:ln cap="rnd"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2" name="Google Shape;292;p6"/>
              <p:cNvSpPr/>
              <p:nvPr/>
            </p:nvSpPr>
            <p:spPr>
              <a:xfrm>
                <a:off x="4688504" y="4451032"/>
                <a:ext cx="594783" cy="568642"/>
              </a:xfrm>
              <a:custGeom>
                <a:rect b="b" l="l" r="r" t="t"/>
                <a:pathLst>
                  <a:path extrusionOk="0" h="568642" w="594783">
                    <a:moveTo>
                      <a:pt x="258850" y="0"/>
                    </a:moveTo>
                    <a:lnTo>
                      <a:pt x="0" y="425768"/>
                    </a:lnTo>
                    <a:lnTo>
                      <a:pt x="179862" y="568643"/>
                    </a:lnTo>
                    <a:lnTo>
                      <a:pt x="594783" y="300038"/>
                    </a:lnTo>
                    <a:close/>
                  </a:path>
                </a:pathLst>
              </a:custGeom>
              <a:noFill/>
              <a:ln cap="rnd"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3" name="Google Shape;293;p6"/>
              <p:cNvSpPr/>
              <p:nvPr/>
            </p:nvSpPr>
            <p:spPr>
              <a:xfrm>
                <a:off x="3939553" y="4679632"/>
                <a:ext cx="543394" cy="220980"/>
              </a:xfrm>
              <a:custGeom>
                <a:rect b="b" l="l" r="r" t="t"/>
                <a:pathLst>
                  <a:path extrusionOk="0" h="220980" w="543394">
                    <a:moveTo>
                      <a:pt x="271221" y="0"/>
                    </a:moveTo>
                    <a:lnTo>
                      <a:pt x="42824" y="53340"/>
                    </a:lnTo>
                    <a:lnTo>
                      <a:pt x="0" y="216218"/>
                    </a:lnTo>
                    <a:lnTo>
                      <a:pt x="543394" y="220980"/>
                    </a:lnTo>
                    <a:close/>
                  </a:path>
                </a:pathLst>
              </a:custGeom>
              <a:noFill/>
              <a:ln cap="rnd"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4" name="Google Shape;294;p6"/>
              <p:cNvSpPr/>
              <p:nvPr/>
            </p:nvSpPr>
            <p:spPr>
              <a:xfrm>
                <a:off x="3542714" y="4718684"/>
                <a:ext cx="439663" cy="461009"/>
              </a:xfrm>
              <a:custGeom>
                <a:rect b="b" l="l" r="r" t="t"/>
                <a:pathLst>
                  <a:path extrusionOk="0" h="461009" w="439663">
                    <a:moveTo>
                      <a:pt x="0" y="0"/>
                    </a:moveTo>
                    <a:lnTo>
                      <a:pt x="439664" y="14288"/>
                    </a:lnTo>
                    <a:lnTo>
                      <a:pt x="396839" y="177165"/>
                    </a:lnTo>
                    <a:lnTo>
                      <a:pt x="0" y="461010"/>
                    </a:lnTo>
                    <a:close/>
                  </a:path>
                </a:pathLst>
              </a:custGeom>
              <a:noFill/>
              <a:ln cap="rnd"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5" name="Google Shape;295;p6"/>
              <p:cNvSpPr/>
              <p:nvPr/>
            </p:nvSpPr>
            <p:spPr>
              <a:xfrm>
                <a:off x="4476286" y="4893945"/>
                <a:ext cx="13323" cy="13334"/>
              </a:xfrm>
              <a:custGeom>
                <a:rect b="b" l="l" r="r" t="t"/>
                <a:pathLst>
                  <a:path extrusionOk="0" h="13334" w="13323">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6" name="Google Shape;296;p6"/>
              <p:cNvSpPr/>
              <p:nvPr/>
            </p:nvSpPr>
            <p:spPr>
              <a:xfrm>
                <a:off x="4683746" y="4869180"/>
                <a:ext cx="13323" cy="13334"/>
              </a:xfrm>
              <a:custGeom>
                <a:rect b="b" l="l" r="r" t="t"/>
                <a:pathLst>
                  <a:path extrusionOk="0" h="13334" w="13323">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7" name="Google Shape;297;p6"/>
              <p:cNvSpPr/>
              <p:nvPr/>
            </p:nvSpPr>
            <p:spPr>
              <a:xfrm>
                <a:off x="3932891" y="4889182"/>
                <a:ext cx="13323" cy="13334"/>
              </a:xfrm>
              <a:custGeom>
                <a:rect b="b" l="l" r="r" t="t"/>
                <a:pathLst>
                  <a:path extrusionOk="0" h="13334" w="13323">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8" name="Google Shape;298;p6"/>
              <p:cNvSpPr/>
              <p:nvPr/>
            </p:nvSpPr>
            <p:spPr>
              <a:xfrm>
                <a:off x="3975716" y="4726305"/>
                <a:ext cx="13323" cy="13334"/>
              </a:xfrm>
              <a:custGeom>
                <a:rect b="b" l="l" r="r" t="t"/>
                <a:pathLst>
                  <a:path extrusionOk="0" h="13334" w="13323">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9" name="Google Shape;299;p6"/>
              <p:cNvSpPr/>
              <p:nvPr/>
            </p:nvSpPr>
            <p:spPr>
              <a:xfrm>
                <a:off x="4204113" y="4672965"/>
                <a:ext cx="13323" cy="13334"/>
              </a:xfrm>
              <a:custGeom>
                <a:rect b="b" l="l" r="r" t="t"/>
                <a:pathLst>
                  <a:path extrusionOk="0" h="13334" w="13323">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0" name="Google Shape;300;p6"/>
              <p:cNvSpPr/>
              <p:nvPr/>
            </p:nvSpPr>
            <p:spPr>
              <a:xfrm>
                <a:off x="4941644" y="4445317"/>
                <a:ext cx="13323" cy="13334"/>
              </a:xfrm>
              <a:custGeom>
                <a:rect b="b" l="l" r="r" t="t"/>
                <a:pathLst>
                  <a:path extrusionOk="0" h="13334" w="13323">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1" name="Google Shape;301;p6"/>
              <p:cNvSpPr/>
              <p:nvPr/>
            </p:nvSpPr>
            <p:spPr>
              <a:xfrm>
                <a:off x="5276626" y="4744402"/>
                <a:ext cx="13323" cy="13334"/>
              </a:xfrm>
              <a:custGeom>
                <a:rect b="b" l="l" r="r" t="t"/>
                <a:pathLst>
                  <a:path extrusionOk="0" h="13334" w="13323">
                    <a:moveTo>
                      <a:pt x="13323" y="6667"/>
                    </a:moveTo>
                    <a:cubicBezTo>
                      <a:pt x="13323" y="10350"/>
                      <a:pt x="10340" y="13335"/>
                      <a:pt x="6661" y="13335"/>
                    </a:cubicBezTo>
                    <a:cubicBezTo>
                      <a:pt x="2982" y="13335"/>
                      <a:pt x="0" y="10350"/>
                      <a:pt x="0" y="6667"/>
                    </a:cubicBezTo>
                    <a:cubicBezTo>
                      <a:pt x="0" y="2985"/>
                      <a:pt x="2982" y="0"/>
                      <a:pt x="6661" y="0"/>
                    </a:cubicBezTo>
                    <a:cubicBezTo>
                      <a:pt x="10340" y="0"/>
                      <a:pt x="13323" y="2985"/>
                      <a:pt x="13323" y="6667"/>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2" name="Google Shape;302;p6"/>
              <p:cNvSpPr/>
              <p:nvPr/>
            </p:nvSpPr>
            <p:spPr>
              <a:xfrm>
                <a:off x="5788615" y="4556760"/>
                <a:ext cx="13323" cy="13334"/>
              </a:xfrm>
              <a:custGeom>
                <a:rect b="b" l="l" r="r" t="t"/>
                <a:pathLst>
                  <a:path extrusionOk="0" h="13334" w="13323">
                    <a:moveTo>
                      <a:pt x="13323" y="6668"/>
                    </a:moveTo>
                    <a:cubicBezTo>
                      <a:pt x="13323" y="10350"/>
                      <a:pt x="10341" y="13335"/>
                      <a:pt x="6662" y="13335"/>
                    </a:cubicBezTo>
                    <a:cubicBezTo>
                      <a:pt x="2982" y="13335"/>
                      <a:pt x="0" y="10350"/>
                      <a:pt x="0" y="6668"/>
                    </a:cubicBezTo>
                    <a:cubicBezTo>
                      <a:pt x="0" y="2985"/>
                      <a:pt x="2982" y="0"/>
                      <a:pt x="6662" y="0"/>
                    </a:cubicBezTo>
                    <a:cubicBezTo>
                      <a:pt x="10341" y="0"/>
                      <a:pt x="13323" y="2985"/>
                      <a:pt x="13323" y="6668"/>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3" name="Google Shape;303;p6"/>
              <p:cNvSpPr/>
              <p:nvPr/>
            </p:nvSpPr>
            <p:spPr>
              <a:xfrm>
                <a:off x="5513588" y="4966335"/>
                <a:ext cx="13323" cy="13334"/>
              </a:xfrm>
              <a:custGeom>
                <a:rect b="b" l="l" r="r" t="t"/>
                <a:pathLst>
                  <a:path extrusionOk="0" h="13334" w="13323">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4" name="Google Shape;304;p6"/>
              <p:cNvSpPr/>
              <p:nvPr/>
            </p:nvSpPr>
            <p:spPr>
              <a:xfrm>
                <a:off x="4861705" y="5013007"/>
                <a:ext cx="13323" cy="13334"/>
              </a:xfrm>
              <a:custGeom>
                <a:rect b="b" l="l" r="r" t="t"/>
                <a:pathLst>
                  <a:path extrusionOk="0" h="13334" w="13323">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305" name="Google Shape;305;p6"/>
            <p:cNvSpPr/>
            <p:nvPr/>
          </p:nvSpPr>
          <p:spPr>
            <a:xfrm>
              <a:off x="2453985" y="2143824"/>
              <a:ext cx="2706928" cy="1652207"/>
            </a:xfrm>
            <a:custGeom>
              <a:rect b="b" l="l" r="r" t="t"/>
              <a:pathLst>
                <a:path extrusionOk="0" h="449580" w="736579">
                  <a:moveTo>
                    <a:pt x="736580" y="0"/>
                  </a:moveTo>
                  <a:lnTo>
                    <a:pt x="0" y="228600"/>
                  </a:lnTo>
                  <a:lnTo>
                    <a:pt x="272173" y="449580"/>
                  </a:lnTo>
                  <a:lnTo>
                    <a:pt x="477730" y="425768"/>
                  </a:lnTo>
                  <a:close/>
                </a:path>
              </a:pathLst>
            </a:custGeom>
            <a:noFill/>
            <a:ln cap="rnd"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6" name="Google Shape;306;p6"/>
            <p:cNvSpPr/>
            <p:nvPr/>
          </p:nvSpPr>
          <p:spPr>
            <a:xfrm>
              <a:off x="7265520" y="2567318"/>
              <a:ext cx="1878061" cy="1778222"/>
            </a:xfrm>
            <a:custGeom>
              <a:rect b="b" l="l" r="r" t="t"/>
              <a:pathLst>
                <a:path extrusionOk="0" h="483870" w="511037">
                  <a:moveTo>
                    <a:pt x="275028" y="0"/>
                  </a:moveTo>
                  <a:lnTo>
                    <a:pt x="511038" y="150495"/>
                  </a:lnTo>
                  <a:lnTo>
                    <a:pt x="511038" y="483870"/>
                  </a:lnTo>
                  <a:lnTo>
                    <a:pt x="0" y="405765"/>
                  </a:lnTo>
                  <a:close/>
                </a:path>
              </a:pathLst>
            </a:custGeom>
            <a:noFill/>
            <a:ln cap="rnd"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307" name="Google Shape;307;p6"/>
          <p:cNvSpPr txBox="1"/>
          <p:nvPr>
            <p:ph type="title"/>
          </p:nvPr>
        </p:nvSpPr>
        <p:spPr>
          <a:xfrm>
            <a:off x="720000" y="539496"/>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308" name="Google Shape;308;p6"/>
          <p:cNvGrpSpPr/>
          <p:nvPr/>
        </p:nvGrpSpPr>
        <p:grpSpPr>
          <a:xfrm rot="10800000">
            <a:off x="6349801" y="-669650"/>
            <a:ext cx="2981249" cy="1266398"/>
            <a:chOff x="350304" y="4374911"/>
            <a:chExt cx="2451080" cy="1041189"/>
          </a:xfrm>
        </p:grpSpPr>
        <p:sp>
          <p:nvSpPr>
            <p:cNvPr id="309" name="Google Shape;309;p6"/>
            <p:cNvSpPr/>
            <p:nvPr/>
          </p:nvSpPr>
          <p:spPr>
            <a:xfrm rot="10800000">
              <a:off x="2080380" y="4726207"/>
              <a:ext cx="476064" cy="586840"/>
            </a:xfrm>
            <a:custGeom>
              <a:rect b="b" l="l" r="r" t="t"/>
              <a:pathLst>
                <a:path extrusionOk="0" h="386715" w="262656">
                  <a:moveTo>
                    <a:pt x="262656" y="20955"/>
                  </a:moveTo>
                  <a:lnTo>
                    <a:pt x="157023" y="386715"/>
                  </a:lnTo>
                  <a:lnTo>
                    <a:pt x="0" y="0"/>
                  </a:lnTo>
                  <a:close/>
                </a:path>
              </a:pathLst>
            </a:custGeom>
            <a:solidFill>
              <a:schemeClr val="dk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0" name="Google Shape;310;p6"/>
            <p:cNvSpPr/>
            <p:nvPr/>
          </p:nvSpPr>
          <p:spPr>
            <a:xfrm rot="10800000">
              <a:off x="1518066" y="4726147"/>
              <a:ext cx="753768" cy="676456"/>
            </a:xfrm>
            <a:custGeom>
              <a:rect b="b" l="l" r="r" t="t"/>
              <a:pathLst>
                <a:path extrusionOk="0" h="445770" w="415872">
                  <a:moveTo>
                    <a:pt x="415872" y="0"/>
                  </a:moveTo>
                  <a:lnTo>
                    <a:pt x="0" y="445770"/>
                  </a:lnTo>
                  <a:lnTo>
                    <a:pt x="105634" y="80010"/>
                  </a:lnTo>
                  <a:close/>
                </a:path>
              </a:pathLst>
            </a:custGeom>
            <a:solidFill>
              <a:schemeClr val="dk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1" name="Google Shape;311;p6"/>
            <p:cNvSpPr/>
            <p:nvPr/>
          </p:nvSpPr>
          <p:spPr>
            <a:xfrm rot="10800000">
              <a:off x="350304" y="4374911"/>
              <a:ext cx="1167738" cy="1027692"/>
            </a:xfrm>
            <a:custGeom>
              <a:rect b="b" l="l" r="r" t="t"/>
              <a:pathLst>
                <a:path extrusionOk="0" h="677227" w="644269">
                  <a:moveTo>
                    <a:pt x="441567" y="294322"/>
                  </a:moveTo>
                  <a:lnTo>
                    <a:pt x="644269" y="677227"/>
                  </a:lnTo>
                  <a:lnTo>
                    <a:pt x="0" y="0"/>
                  </a:lnTo>
                  <a:close/>
                </a:path>
              </a:pathLst>
            </a:custGeom>
            <a:solidFill>
              <a:schemeClr val="dk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2" name="Google Shape;312;p6"/>
            <p:cNvSpPr/>
            <p:nvPr/>
          </p:nvSpPr>
          <p:spPr>
            <a:xfrm rot="10800000">
              <a:off x="2271849" y="4726207"/>
              <a:ext cx="510561" cy="586840"/>
            </a:xfrm>
            <a:custGeom>
              <a:rect b="b" l="l" r="r" t="t"/>
              <a:pathLst>
                <a:path extrusionOk="0" h="386715" w="281689">
                  <a:moveTo>
                    <a:pt x="281689" y="386715"/>
                  </a:moveTo>
                  <a:lnTo>
                    <a:pt x="0" y="327660"/>
                  </a:lnTo>
                  <a:lnTo>
                    <a:pt x="124667" y="0"/>
                  </a:lnTo>
                  <a:close/>
                </a:path>
              </a:pathLst>
            </a:custGeom>
            <a:solidFill>
              <a:schemeClr val="dk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3" name="Google Shape;313;p6"/>
            <p:cNvSpPr/>
            <p:nvPr/>
          </p:nvSpPr>
          <p:spPr>
            <a:xfrm rot="10800000">
              <a:off x="1518066" y="4726147"/>
              <a:ext cx="753768" cy="676456"/>
            </a:xfrm>
            <a:custGeom>
              <a:rect b="b" l="l" r="r" t="t"/>
              <a:pathLst>
                <a:path extrusionOk="0" h="445770" w="415872">
                  <a:moveTo>
                    <a:pt x="415872" y="0"/>
                  </a:moveTo>
                  <a:lnTo>
                    <a:pt x="374952" y="345758"/>
                  </a:lnTo>
                  <a:lnTo>
                    <a:pt x="0" y="445770"/>
                  </a:lnTo>
                  <a:close/>
                </a:path>
              </a:pathLst>
            </a:custGeom>
            <a:solidFill>
              <a:schemeClr val="dk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4" name="Google Shape;314;p6"/>
            <p:cNvSpPr/>
            <p:nvPr/>
          </p:nvSpPr>
          <p:spPr>
            <a:xfrm rot="10800000">
              <a:off x="350306" y="4374911"/>
              <a:ext cx="1241907" cy="1027692"/>
            </a:xfrm>
            <a:custGeom>
              <a:rect b="b" l="l" r="r" t="t"/>
              <a:pathLst>
                <a:path extrusionOk="0" h="677227" w="685190">
                  <a:moveTo>
                    <a:pt x="685190" y="677227"/>
                  </a:moveTo>
                  <a:lnTo>
                    <a:pt x="0" y="345758"/>
                  </a:lnTo>
                  <a:lnTo>
                    <a:pt x="40921" y="0"/>
                  </a:lnTo>
                  <a:close/>
                </a:path>
              </a:pathLst>
            </a:custGeom>
            <a:solidFill>
              <a:schemeClr val="dk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5" name="Google Shape;315;p6"/>
            <p:cNvSpPr/>
            <p:nvPr/>
          </p:nvSpPr>
          <p:spPr>
            <a:xfrm rot="10800000">
              <a:off x="2535299" y="5295314"/>
              <a:ext cx="42297" cy="35444"/>
            </a:xfrm>
            <a:custGeom>
              <a:rect b="b" l="l" r="r" t="t"/>
              <a:pathLst>
                <a:path extrusionOk="0" h="23357" w="23336">
                  <a:moveTo>
                    <a:pt x="20233" y="3106"/>
                  </a:moveTo>
                  <a:cubicBezTo>
                    <a:pt x="29750" y="15489"/>
                    <a:pt x="15475" y="29776"/>
                    <a:pt x="3104" y="20251"/>
                  </a:cubicBezTo>
                  <a:cubicBezTo>
                    <a:pt x="-6413" y="7869"/>
                    <a:pt x="7862" y="-6419"/>
                    <a:pt x="20233" y="3106"/>
                  </a:cubicBezTo>
                  <a:close/>
                </a:path>
              </a:pathLst>
            </a:custGeom>
            <a:solidFill>
              <a:schemeClr val="dk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6" name="Google Shape;316;p6"/>
            <p:cNvSpPr/>
            <p:nvPr/>
          </p:nvSpPr>
          <p:spPr>
            <a:xfrm rot="10800000">
              <a:off x="2759988" y="4794469"/>
              <a:ext cx="41396" cy="34689"/>
            </a:xfrm>
            <a:custGeom>
              <a:rect b="b" l="l" r="r" t="t"/>
              <a:pathLst>
                <a:path extrusionOk="0" h="22859" w="22839">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7" name="Google Shape;317;p6"/>
            <p:cNvSpPr/>
            <p:nvPr/>
          </p:nvSpPr>
          <p:spPr>
            <a:xfrm rot="10800000">
              <a:off x="2249412" y="4704913"/>
              <a:ext cx="41396" cy="34689"/>
            </a:xfrm>
            <a:custGeom>
              <a:rect b="b" l="l" r="r" t="t"/>
              <a:pathLst>
                <a:path extrusionOk="0" h="22859" w="22839">
                  <a:moveTo>
                    <a:pt x="22840" y="11430"/>
                  </a:moveTo>
                  <a:cubicBezTo>
                    <a:pt x="22840" y="17742"/>
                    <a:pt x="17727" y="22860"/>
                    <a:pt x="11420" y="22860"/>
                  </a:cubicBezTo>
                  <a:cubicBezTo>
                    <a:pt x="5113" y="22860"/>
                    <a:pt x="0" y="17742"/>
                    <a:pt x="0" y="11430"/>
                  </a:cubicBezTo>
                  <a:cubicBezTo>
                    <a:pt x="0" y="5117"/>
                    <a:pt x="5113" y="0"/>
                    <a:pt x="11420" y="0"/>
                  </a:cubicBezTo>
                  <a:cubicBezTo>
                    <a:pt x="17727" y="0"/>
                    <a:pt x="22840" y="5117"/>
                    <a:pt x="22840" y="1143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8" name="Google Shape;318;p6"/>
            <p:cNvSpPr/>
            <p:nvPr/>
          </p:nvSpPr>
          <p:spPr>
            <a:xfrm rot="10800000">
              <a:off x="2064845" y="5265358"/>
              <a:ext cx="41396" cy="34689"/>
            </a:xfrm>
            <a:custGeom>
              <a:rect b="b" l="l" r="r" t="t"/>
              <a:pathLst>
                <a:path extrusionOk="0" h="22859" w="22839">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dk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9" name="Google Shape;319;p6"/>
            <p:cNvSpPr/>
            <p:nvPr/>
          </p:nvSpPr>
          <p:spPr>
            <a:xfrm rot="10800000">
              <a:off x="1498532" y="5380417"/>
              <a:ext cx="42469" cy="35682"/>
            </a:xfrm>
            <a:custGeom>
              <a:rect b="b" l="l" r="r" t="t"/>
              <a:pathLst>
                <a:path extrusionOk="0" h="23514" w="23431">
                  <a:moveTo>
                    <a:pt x="23135" y="9852"/>
                  </a:moveTo>
                  <a:cubicBezTo>
                    <a:pt x="25039" y="18425"/>
                    <a:pt x="17425" y="25092"/>
                    <a:pt x="9812" y="23187"/>
                  </a:cubicBezTo>
                  <a:cubicBezTo>
                    <a:pt x="5054" y="22235"/>
                    <a:pt x="1247" y="18425"/>
                    <a:pt x="296" y="13662"/>
                  </a:cubicBezTo>
                  <a:cubicBezTo>
                    <a:pt x="-1608" y="5090"/>
                    <a:pt x="6006" y="-1578"/>
                    <a:pt x="13619" y="327"/>
                  </a:cubicBezTo>
                  <a:cubicBezTo>
                    <a:pt x="18377" y="1280"/>
                    <a:pt x="22184" y="5090"/>
                    <a:pt x="23135" y="9852"/>
                  </a:cubicBezTo>
                  <a:close/>
                </a:path>
              </a:pathLst>
            </a:custGeom>
            <a:solidFill>
              <a:schemeClr val="dk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0" name="Google Shape;320;p6"/>
            <p:cNvSpPr/>
            <p:nvPr/>
          </p:nvSpPr>
          <p:spPr>
            <a:xfrm rot="10800000">
              <a:off x="1571517" y="4860913"/>
              <a:ext cx="41396" cy="34689"/>
            </a:xfrm>
            <a:custGeom>
              <a:rect b="b" l="l" r="r" t="t"/>
              <a:pathLst>
                <a:path extrusionOk="0" h="22859" w="22839">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1" name="Google Shape;321;p6"/>
            <p:cNvSpPr/>
            <p:nvPr/>
          </p:nvSpPr>
          <p:spPr>
            <a:xfrm rot="10800000">
              <a:off x="696981" y="4938913"/>
              <a:ext cx="41396" cy="34689"/>
            </a:xfrm>
            <a:custGeom>
              <a:rect b="b" l="l" r="r" t="t"/>
              <a:pathLst>
                <a:path extrusionOk="0" h="22859" w="22839">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322" name="Google Shape;322;p6"/>
          <p:cNvGrpSpPr/>
          <p:nvPr/>
        </p:nvGrpSpPr>
        <p:grpSpPr>
          <a:xfrm rot="10800000">
            <a:off x="-777124" y="4257300"/>
            <a:ext cx="2981249" cy="1266398"/>
            <a:chOff x="350304" y="4374911"/>
            <a:chExt cx="2451080" cy="1041189"/>
          </a:xfrm>
        </p:grpSpPr>
        <p:sp>
          <p:nvSpPr>
            <p:cNvPr id="323" name="Google Shape;323;p6"/>
            <p:cNvSpPr/>
            <p:nvPr/>
          </p:nvSpPr>
          <p:spPr>
            <a:xfrm rot="10800000">
              <a:off x="2080380" y="4726207"/>
              <a:ext cx="476064" cy="586840"/>
            </a:xfrm>
            <a:custGeom>
              <a:rect b="b" l="l" r="r" t="t"/>
              <a:pathLst>
                <a:path extrusionOk="0" h="386715" w="262656">
                  <a:moveTo>
                    <a:pt x="262656" y="20955"/>
                  </a:moveTo>
                  <a:lnTo>
                    <a:pt x="157023" y="386715"/>
                  </a:lnTo>
                  <a:lnTo>
                    <a:pt x="0" y="0"/>
                  </a:lnTo>
                  <a:close/>
                </a:path>
              </a:pathLst>
            </a:custGeom>
            <a:solidFill>
              <a:schemeClr val="dk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4" name="Google Shape;324;p6"/>
            <p:cNvSpPr/>
            <p:nvPr/>
          </p:nvSpPr>
          <p:spPr>
            <a:xfrm rot="10800000">
              <a:off x="1518066" y="4726147"/>
              <a:ext cx="753768" cy="676456"/>
            </a:xfrm>
            <a:custGeom>
              <a:rect b="b" l="l" r="r" t="t"/>
              <a:pathLst>
                <a:path extrusionOk="0" h="445770" w="415872">
                  <a:moveTo>
                    <a:pt x="415872" y="0"/>
                  </a:moveTo>
                  <a:lnTo>
                    <a:pt x="0" y="445770"/>
                  </a:lnTo>
                  <a:lnTo>
                    <a:pt x="105634" y="80010"/>
                  </a:lnTo>
                  <a:close/>
                </a:path>
              </a:pathLst>
            </a:custGeom>
            <a:solidFill>
              <a:schemeClr val="dk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5" name="Google Shape;325;p6"/>
            <p:cNvSpPr/>
            <p:nvPr/>
          </p:nvSpPr>
          <p:spPr>
            <a:xfrm rot="10800000">
              <a:off x="350304" y="4374911"/>
              <a:ext cx="1167738" cy="1027692"/>
            </a:xfrm>
            <a:custGeom>
              <a:rect b="b" l="l" r="r" t="t"/>
              <a:pathLst>
                <a:path extrusionOk="0" h="677227" w="644269">
                  <a:moveTo>
                    <a:pt x="441567" y="294322"/>
                  </a:moveTo>
                  <a:lnTo>
                    <a:pt x="644269" y="677227"/>
                  </a:lnTo>
                  <a:lnTo>
                    <a:pt x="0" y="0"/>
                  </a:lnTo>
                  <a:close/>
                </a:path>
              </a:pathLst>
            </a:custGeom>
            <a:solidFill>
              <a:schemeClr val="dk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6" name="Google Shape;326;p6"/>
            <p:cNvSpPr/>
            <p:nvPr/>
          </p:nvSpPr>
          <p:spPr>
            <a:xfrm rot="10800000">
              <a:off x="2271849" y="4726207"/>
              <a:ext cx="510561" cy="586840"/>
            </a:xfrm>
            <a:custGeom>
              <a:rect b="b" l="l" r="r" t="t"/>
              <a:pathLst>
                <a:path extrusionOk="0" h="386715" w="281689">
                  <a:moveTo>
                    <a:pt x="281689" y="386715"/>
                  </a:moveTo>
                  <a:lnTo>
                    <a:pt x="0" y="327660"/>
                  </a:lnTo>
                  <a:lnTo>
                    <a:pt x="124667" y="0"/>
                  </a:lnTo>
                  <a:close/>
                </a:path>
              </a:pathLst>
            </a:custGeom>
            <a:solidFill>
              <a:schemeClr val="dk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7" name="Google Shape;327;p6"/>
            <p:cNvSpPr/>
            <p:nvPr/>
          </p:nvSpPr>
          <p:spPr>
            <a:xfrm rot="10800000">
              <a:off x="1518066" y="4726147"/>
              <a:ext cx="753768" cy="676456"/>
            </a:xfrm>
            <a:custGeom>
              <a:rect b="b" l="l" r="r" t="t"/>
              <a:pathLst>
                <a:path extrusionOk="0" h="445770" w="415872">
                  <a:moveTo>
                    <a:pt x="415872" y="0"/>
                  </a:moveTo>
                  <a:lnTo>
                    <a:pt x="374952" y="345758"/>
                  </a:lnTo>
                  <a:lnTo>
                    <a:pt x="0" y="445770"/>
                  </a:lnTo>
                  <a:close/>
                </a:path>
              </a:pathLst>
            </a:custGeom>
            <a:solidFill>
              <a:schemeClr val="dk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8" name="Google Shape;328;p6"/>
            <p:cNvSpPr/>
            <p:nvPr/>
          </p:nvSpPr>
          <p:spPr>
            <a:xfrm rot="10800000">
              <a:off x="350306" y="4374911"/>
              <a:ext cx="1241907" cy="1027692"/>
            </a:xfrm>
            <a:custGeom>
              <a:rect b="b" l="l" r="r" t="t"/>
              <a:pathLst>
                <a:path extrusionOk="0" h="677227" w="685190">
                  <a:moveTo>
                    <a:pt x="685190" y="677227"/>
                  </a:moveTo>
                  <a:lnTo>
                    <a:pt x="0" y="345758"/>
                  </a:lnTo>
                  <a:lnTo>
                    <a:pt x="40921" y="0"/>
                  </a:lnTo>
                  <a:close/>
                </a:path>
              </a:pathLst>
            </a:custGeom>
            <a:solidFill>
              <a:schemeClr val="dk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9" name="Google Shape;329;p6"/>
            <p:cNvSpPr/>
            <p:nvPr/>
          </p:nvSpPr>
          <p:spPr>
            <a:xfrm rot="10800000">
              <a:off x="2535299" y="5295314"/>
              <a:ext cx="42297" cy="35444"/>
            </a:xfrm>
            <a:custGeom>
              <a:rect b="b" l="l" r="r" t="t"/>
              <a:pathLst>
                <a:path extrusionOk="0" h="23357" w="23336">
                  <a:moveTo>
                    <a:pt x="20233" y="3106"/>
                  </a:moveTo>
                  <a:cubicBezTo>
                    <a:pt x="29750" y="15489"/>
                    <a:pt x="15475" y="29776"/>
                    <a:pt x="3104" y="20251"/>
                  </a:cubicBezTo>
                  <a:cubicBezTo>
                    <a:pt x="-6413" y="7869"/>
                    <a:pt x="7862" y="-6419"/>
                    <a:pt x="20233" y="3106"/>
                  </a:cubicBezTo>
                  <a:close/>
                </a:path>
              </a:pathLst>
            </a:custGeom>
            <a:solidFill>
              <a:schemeClr val="dk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0" name="Google Shape;330;p6"/>
            <p:cNvSpPr/>
            <p:nvPr/>
          </p:nvSpPr>
          <p:spPr>
            <a:xfrm rot="10800000">
              <a:off x="2759988" y="4794469"/>
              <a:ext cx="41396" cy="34689"/>
            </a:xfrm>
            <a:custGeom>
              <a:rect b="b" l="l" r="r" t="t"/>
              <a:pathLst>
                <a:path extrusionOk="0" h="22859" w="22839">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1" name="Google Shape;331;p6"/>
            <p:cNvSpPr/>
            <p:nvPr/>
          </p:nvSpPr>
          <p:spPr>
            <a:xfrm rot="10800000">
              <a:off x="2249412" y="4704913"/>
              <a:ext cx="41396" cy="34689"/>
            </a:xfrm>
            <a:custGeom>
              <a:rect b="b" l="l" r="r" t="t"/>
              <a:pathLst>
                <a:path extrusionOk="0" h="22859" w="22839">
                  <a:moveTo>
                    <a:pt x="22840" y="11430"/>
                  </a:moveTo>
                  <a:cubicBezTo>
                    <a:pt x="22840" y="17742"/>
                    <a:pt x="17727" y="22860"/>
                    <a:pt x="11420" y="22860"/>
                  </a:cubicBezTo>
                  <a:cubicBezTo>
                    <a:pt x="5113" y="22860"/>
                    <a:pt x="0" y="17742"/>
                    <a:pt x="0" y="11430"/>
                  </a:cubicBezTo>
                  <a:cubicBezTo>
                    <a:pt x="0" y="5117"/>
                    <a:pt x="5113" y="0"/>
                    <a:pt x="11420" y="0"/>
                  </a:cubicBezTo>
                  <a:cubicBezTo>
                    <a:pt x="17727" y="0"/>
                    <a:pt x="22840" y="5117"/>
                    <a:pt x="22840" y="1143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2" name="Google Shape;332;p6"/>
            <p:cNvSpPr/>
            <p:nvPr/>
          </p:nvSpPr>
          <p:spPr>
            <a:xfrm rot="10800000">
              <a:off x="2064845" y="5265358"/>
              <a:ext cx="41396" cy="34689"/>
            </a:xfrm>
            <a:custGeom>
              <a:rect b="b" l="l" r="r" t="t"/>
              <a:pathLst>
                <a:path extrusionOk="0" h="22859" w="22839">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dk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3" name="Google Shape;333;p6"/>
            <p:cNvSpPr/>
            <p:nvPr/>
          </p:nvSpPr>
          <p:spPr>
            <a:xfrm rot="10800000">
              <a:off x="1498532" y="5380417"/>
              <a:ext cx="42469" cy="35682"/>
            </a:xfrm>
            <a:custGeom>
              <a:rect b="b" l="l" r="r" t="t"/>
              <a:pathLst>
                <a:path extrusionOk="0" h="23514" w="23431">
                  <a:moveTo>
                    <a:pt x="23135" y="9852"/>
                  </a:moveTo>
                  <a:cubicBezTo>
                    <a:pt x="25039" y="18425"/>
                    <a:pt x="17425" y="25092"/>
                    <a:pt x="9812" y="23187"/>
                  </a:cubicBezTo>
                  <a:cubicBezTo>
                    <a:pt x="5054" y="22235"/>
                    <a:pt x="1247" y="18425"/>
                    <a:pt x="296" y="13662"/>
                  </a:cubicBezTo>
                  <a:cubicBezTo>
                    <a:pt x="-1608" y="5090"/>
                    <a:pt x="6006" y="-1578"/>
                    <a:pt x="13619" y="327"/>
                  </a:cubicBezTo>
                  <a:cubicBezTo>
                    <a:pt x="18377" y="1280"/>
                    <a:pt x="22184" y="5090"/>
                    <a:pt x="23135" y="9852"/>
                  </a:cubicBezTo>
                  <a:close/>
                </a:path>
              </a:pathLst>
            </a:custGeom>
            <a:solidFill>
              <a:schemeClr val="dk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4" name="Google Shape;334;p6"/>
            <p:cNvSpPr/>
            <p:nvPr/>
          </p:nvSpPr>
          <p:spPr>
            <a:xfrm rot="10800000">
              <a:off x="1571517" y="4860913"/>
              <a:ext cx="41396" cy="34689"/>
            </a:xfrm>
            <a:custGeom>
              <a:rect b="b" l="l" r="r" t="t"/>
              <a:pathLst>
                <a:path extrusionOk="0" h="22859" w="22839">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5" name="Google Shape;335;p6"/>
            <p:cNvSpPr/>
            <p:nvPr/>
          </p:nvSpPr>
          <p:spPr>
            <a:xfrm rot="10800000">
              <a:off x="696981" y="4938913"/>
              <a:ext cx="41396" cy="34689"/>
            </a:xfrm>
            <a:custGeom>
              <a:rect b="b" l="l" r="r" t="t"/>
              <a:pathLst>
                <a:path extrusionOk="0" h="22859" w="22839">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36" name="Shape 336"/>
        <p:cNvGrpSpPr/>
        <p:nvPr/>
      </p:nvGrpSpPr>
      <p:grpSpPr>
        <a:xfrm>
          <a:off x="0" y="0"/>
          <a:ext cx="0" cy="0"/>
          <a:chOff x="0" y="0"/>
          <a:chExt cx="0" cy="0"/>
        </a:xfrm>
      </p:grpSpPr>
      <p:grpSp>
        <p:nvGrpSpPr>
          <p:cNvPr id="337" name="Google Shape;337;p7"/>
          <p:cNvGrpSpPr/>
          <p:nvPr/>
        </p:nvGrpSpPr>
        <p:grpSpPr>
          <a:xfrm flipH="1">
            <a:off x="-734" y="726338"/>
            <a:ext cx="9144316" cy="4094951"/>
            <a:chOff x="-734" y="726338"/>
            <a:chExt cx="9144316" cy="4094951"/>
          </a:xfrm>
        </p:grpSpPr>
        <p:grpSp>
          <p:nvGrpSpPr>
            <p:cNvPr id="338" name="Google Shape;338;p7"/>
            <p:cNvGrpSpPr/>
            <p:nvPr/>
          </p:nvGrpSpPr>
          <p:grpSpPr>
            <a:xfrm>
              <a:off x="-734" y="726338"/>
              <a:ext cx="9144013" cy="4094951"/>
              <a:chOff x="3542714" y="4065269"/>
              <a:chExt cx="2488573" cy="1114424"/>
            </a:xfrm>
          </p:grpSpPr>
          <p:sp>
            <p:nvSpPr>
              <p:cNvPr id="339" name="Google Shape;339;p7"/>
              <p:cNvSpPr/>
              <p:nvPr/>
            </p:nvSpPr>
            <p:spPr>
              <a:xfrm>
                <a:off x="3697833" y="4065269"/>
                <a:ext cx="983057" cy="432435"/>
              </a:xfrm>
              <a:custGeom>
                <a:rect b="b" l="l" r="r" t="t"/>
                <a:pathLst>
                  <a:path extrusionOk="0" h="432435" w="983057">
                    <a:moveTo>
                      <a:pt x="235058" y="0"/>
                    </a:moveTo>
                    <a:lnTo>
                      <a:pt x="0" y="432435"/>
                    </a:lnTo>
                    <a:lnTo>
                      <a:pt x="717547" y="335280"/>
                    </a:lnTo>
                    <a:lnTo>
                      <a:pt x="983058" y="48578"/>
                    </a:lnTo>
                    <a:close/>
                  </a:path>
                </a:pathLst>
              </a:custGeom>
              <a:noFill/>
              <a:ln cap="rnd"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0" name="Google Shape;340;p7"/>
              <p:cNvSpPr/>
              <p:nvPr/>
            </p:nvSpPr>
            <p:spPr>
              <a:xfrm>
                <a:off x="4415380" y="4113847"/>
                <a:ext cx="551007" cy="728662"/>
              </a:xfrm>
              <a:custGeom>
                <a:rect b="b" l="l" r="r" t="t"/>
                <a:pathLst>
                  <a:path extrusionOk="0" h="728662" w="551007">
                    <a:moveTo>
                      <a:pt x="211267" y="728663"/>
                    </a:moveTo>
                    <a:lnTo>
                      <a:pt x="551007" y="220028"/>
                    </a:lnTo>
                    <a:lnTo>
                      <a:pt x="265511" y="0"/>
                    </a:lnTo>
                    <a:lnTo>
                      <a:pt x="0" y="286703"/>
                    </a:lnTo>
                    <a:close/>
                  </a:path>
                </a:pathLst>
              </a:custGeom>
              <a:noFill/>
              <a:ln cap="rnd"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1" name="Google Shape;341;p7"/>
              <p:cNvSpPr/>
              <p:nvPr/>
            </p:nvSpPr>
            <p:spPr>
              <a:xfrm>
                <a:off x="4626647" y="4223384"/>
                <a:ext cx="717546" cy="619125"/>
              </a:xfrm>
              <a:custGeom>
                <a:rect b="b" l="l" r="r" t="t"/>
                <a:pathLst>
                  <a:path extrusionOk="0" h="619125" w="717546">
                    <a:moveTo>
                      <a:pt x="0" y="619125"/>
                    </a:moveTo>
                    <a:lnTo>
                      <a:pt x="717547" y="267653"/>
                    </a:lnTo>
                    <a:lnTo>
                      <a:pt x="630946" y="0"/>
                    </a:lnTo>
                    <a:lnTo>
                      <a:pt x="339740" y="110490"/>
                    </a:lnTo>
                    <a:close/>
                  </a:path>
                </a:pathLst>
              </a:custGeom>
              <a:noFill/>
              <a:ln cap="rnd"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2" name="Google Shape;342;p7"/>
              <p:cNvSpPr/>
              <p:nvPr/>
            </p:nvSpPr>
            <p:spPr>
              <a:xfrm>
                <a:off x="5257593" y="4223384"/>
                <a:ext cx="524361" cy="525780"/>
              </a:xfrm>
              <a:custGeom>
                <a:rect b="b" l="l" r="r" t="t"/>
                <a:pathLst>
                  <a:path extrusionOk="0" h="525780" w="524361">
                    <a:moveTo>
                      <a:pt x="86601" y="267653"/>
                    </a:moveTo>
                    <a:lnTo>
                      <a:pt x="524361" y="525780"/>
                    </a:lnTo>
                    <a:lnTo>
                      <a:pt x="428244" y="33338"/>
                    </a:lnTo>
                    <a:lnTo>
                      <a:pt x="0" y="0"/>
                    </a:lnTo>
                    <a:close/>
                  </a:path>
                </a:pathLst>
              </a:custGeom>
              <a:noFill/>
              <a:ln cap="rnd"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3" name="Google Shape;343;p7"/>
              <p:cNvSpPr/>
              <p:nvPr/>
            </p:nvSpPr>
            <p:spPr>
              <a:xfrm>
                <a:off x="3542714" y="4065269"/>
                <a:ext cx="390177" cy="512445"/>
              </a:xfrm>
              <a:custGeom>
                <a:rect b="b" l="l" r="r" t="t"/>
                <a:pathLst>
                  <a:path extrusionOk="0" h="512445" w="390177">
                    <a:moveTo>
                      <a:pt x="155120" y="432435"/>
                    </a:moveTo>
                    <a:lnTo>
                      <a:pt x="0" y="512445"/>
                    </a:lnTo>
                    <a:lnTo>
                      <a:pt x="0" y="33338"/>
                    </a:lnTo>
                    <a:lnTo>
                      <a:pt x="390178" y="0"/>
                    </a:lnTo>
                    <a:close/>
                  </a:path>
                </a:pathLst>
              </a:custGeom>
              <a:noFill/>
              <a:ln cap="rnd"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4" name="Google Shape;344;p7"/>
              <p:cNvSpPr/>
              <p:nvPr/>
            </p:nvSpPr>
            <p:spPr>
              <a:xfrm>
                <a:off x="5685837" y="4114800"/>
                <a:ext cx="345450" cy="634365"/>
              </a:xfrm>
              <a:custGeom>
                <a:rect b="b" l="l" r="r" t="t"/>
                <a:pathLst>
                  <a:path extrusionOk="0" h="634365" w="345450">
                    <a:moveTo>
                      <a:pt x="345450" y="460057"/>
                    </a:moveTo>
                    <a:lnTo>
                      <a:pt x="96117" y="634365"/>
                    </a:lnTo>
                    <a:lnTo>
                      <a:pt x="0" y="141922"/>
                    </a:lnTo>
                    <a:lnTo>
                      <a:pt x="345450" y="0"/>
                    </a:lnTo>
                    <a:close/>
                  </a:path>
                </a:pathLst>
              </a:custGeom>
              <a:noFill/>
              <a:ln cap="rnd"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5" name="Google Shape;345;p7"/>
              <p:cNvSpPr/>
              <p:nvPr/>
            </p:nvSpPr>
            <p:spPr>
              <a:xfrm>
                <a:off x="4956870" y="4328160"/>
                <a:ext cx="13323" cy="13334"/>
              </a:xfrm>
              <a:custGeom>
                <a:rect b="b" l="l" r="r" t="t"/>
                <a:pathLst>
                  <a:path extrusionOk="0" h="13334" w="13323">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6" name="Google Shape;346;p7"/>
              <p:cNvSpPr/>
              <p:nvPr/>
            </p:nvSpPr>
            <p:spPr>
              <a:xfrm>
                <a:off x="5775292" y="4742497"/>
                <a:ext cx="13323" cy="13334"/>
              </a:xfrm>
              <a:custGeom>
                <a:rect b="b" l="l" r="r" t="t"/>
                <a:pathLst>
                  <a:path extrusionOk="0" h="13334" w="13323">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7" name="Google Shape;347;p7"/>
              <p:cNvSpPr/>
              <p:nvPr/>
            </p:nvSpPr>
            <p:spPr>
              <a:xfrm>
                <a:off x="5337532" y="4484370"/>
                <a:ext cx="13323" cy="13334"/>
              </a:xfrm>
              <a:custGeom>
                <a:rect b="b" l="l" r="r" t="t"/>
                <a:pathLst>
                  <a:path extrusionOk="0" h="13334" w="13323">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8" name="Google Shape;348;p7"/>
              <p:cNvSpPr/>
              <p:nvPr/>
            </p:nvSpPr>
            <p:spPr>
              <a:xfrm>
                <a:off x="4618082" y="4835842"/>
                <a:ext cx="13323" cy="13334"/>
              </a:xfrm>
              <a:custGeom>
                <a:rect b="b" l="l" r="r" t="t"/>
                <a:pathLst>
                  <a:path extrusionOk="0" h="13334" w="13323">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9" name="Google Shape;349;p7"/>
              <p:cNvSpPr/>
              <p:nvPr/>
            </p:nvSpPr>
            <p:spPr>
              <a:xfrm>
                <a:off x="4408718" y="4393882"/>
                <a:ext cx="13323" cy="13334"/>
              </a:xfrm>
              <a:custGeom>
                <a:rect b="b" l="l" r="r" t="t"/>
                <a:pathLst>
                  <a:path extrusionOk="0" h="13334" w="13323">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0" name="Google Shape;350;p7"/>
              <p:cNvSpPr/>
              <p:nvPr/>
            </p:nvSpPr>
            <p:spPr>
              <a:xfrm>
                <a:off x="3691172" y="4493895"/>
                <a:ext cx="13323" cy="13334"/>
              </a:xfrm>
              <a:custGeom>
                <a:rect b="b" l="l" r="r" t="t"/>
                <a:pathLst>
                  <a:path extrusionOk="0" h="13334" w="13323">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1" name="Google Shape;351;p7"/>
              <p:cNvSpPr/>
              <p:nvPr/>
            </p:nvSpPr>
            <p:spPr>
              <a:xfrm>
                <a:off x="4868367" y="4566284"/>
                <a:ext cx="926910" cy="453390"/>
              </a:xfrm>
              <a:custGeom>
                <a:rect b="b" l="l" r="r" t="t"/>
                <a:pathLst>
                  <a:path extrusionOk="0" h="453390" w="926910">
                    <a:moveTo>
                      <a:pt x="651883" y="405765"/>
                    </a:moveTo>
                    <a:lnTo>
                      <a:pt x="926910" y="0"/>
                    </a:lnTo>
                    <a:lnTo>
                      <a:pt x="414921" y="184785"/>
                    </a:lnTo>
                    <a:lnTo>
                      <a:pt x="0" y="453390"/>
                    </a:lnTo>
                    <a:close/>
                  </a:path>
                </a:pathLst>
              </a:custGeom>
              <a:noFill/>
              <a:ln cap="rnd"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2" name="Google Shape;352;p7"/>
              <p:cNvSpPr/>
              <p:nvPr/>
            </p:nvSpPr>
            <p:spPr>
              <a:xfrm>
                <a:off x="4688504" y="4451032"/>
                <a:ext cx="594783" cy="568642"/>
              </a:xfrm>
              <a:custGeom>
                <a:rect b="b" l="l" r="r" t="t"/>
                <a:pathLst>
                  <a:path extrusionOk="0" h="568642" w="594783">
                    <a:moveTo>
                      <a:pt x="258850" y="0"/>
                    </a:moveTo>
                    <a:lnTo>
                      <a:pt x="0" y="425768"/>
                    </a:lnTo>
                    <a:lnTo>
                      <a:pt x="179862" y="568643"/>
                    </a:lnTo>
                    <a:lnTo>
                      <a:pt x="594783" y="300038"/>
                    </a:lnTo>
                    <a:close/>
                  </a:path>
                </a:pathLst>
              </a:custGeom>
              <a:noFill/>
              <a:ln cap="rnd"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3" name="Google Shape;353;p7"/>
              <p:cNvSpPr/>
              <p:nvPr/>
            </p:nvSpPr>
            <p:spPr>
              <a:xfrm>
                <a:off x="3939553" y="4679632"/>
                <a:ext cx="543394" cy="220980"/>
              </a:xfrm>
              <a:custGeom>
                <a:rect b="b" l="l" r="r" t="t"/>
                <a:pathLst>
                  <a:path extrusionOk="0" h="220980" w="543394">
                    <a:moveTo>
                      <a:pt x="271221" y="0"/>
                    </a:moveTo>
                    <a:lnTo>
                      <a:pt x="42824" y="53340"/>
                    </a:lnTo>
                    <a:lnTo>
                      <a:pt x="0" y="216218"/>
                    </a:lnTo>
                    <a:lnTo>
                      <a:pt x="543394" y="220980"/>
                    </a:lnTo>
                    <a:close/>
                  </a:path>
                </a:pathLst>
              </a:custGeom>
              <a:noFill/>
              <a:ln cap="rnd"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4" name="Google Shape;354;p7"/>
              <p:cNvSpPr/>
              <p:nvPr/>
            </p:nvSpPr>
            <p:spPr>
              <a:xfrm>
                <a:off x="3542714" y="4718684"/>
                <a:ext cx="439663" cy="461009"/>
              </a:xfrm>
              <a:custGeom>
                <a:rect b="b" l="l" r="r" t="t"/>
                <a:pathLst>
                  <a:path extrusionOk="0" h="461009" w="439663">
                    <a:moveTo>
                      <a:pt x="0" y="0"/>
                    </a:moveTo>
                    <a:lnTo>
                      <a:pt x="439664" y="14288"/>
                    </a:lnTo>
                    <a:lnTo>
                      <a:pt x="396839" y="177165"/>
                    </a:lnTo>
                    <a:lnTo>
                      <a:pt x="0" y="461010"/>
                    </a:lnTo>
                    <a:close/>
                  </a:path>
                </a:pathLst>
              </a:custGeom>
              <a:noFill/>
              <a:ln cap="rnd"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5" name="Google Shape;355;p7"/>
              <p:cNvSpPr/>
              <p:nvPr/>
            </p:nvSpPr>
            <p:spPr>
              <a:xfrm>
                <a:off x="4476286" y="4893945"/>
                <a:ext cx="13323" cy="13334"/>
              </a:xfrm>
              <a:custGeom>
                <a:rect b="b" l="l" r="r" t="t"/>
                <a:pathLst>
                  <a:path extrusionOk="0" h="13334" w="13323">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6" name="Google Shape;356;p7"/>
              <p:cNvSpPr/>
              <p:nvPr/>
            </p:nvSpPr>
            <p:spPr>
              <a:xfrm>
                <a:off x="4683746" y="4869180"/>
                <a:ext cx="13323" cy="13334"/>
              </a:xfrm>
              <a:custGeom>
                <a:rect b="b" l="l" r="r" t="t"/>
                <a:pathLst>
                  <a:path extrusionOk="0" h="13334" w="13323">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7" name="Google Shape;357;p7"/>
              <p:cNvSpPr/>
              <p:nvPr/>
            </p:nvSpPr>
            <p:spPr>
              <a:xfrm>
                <a:off x="3932891" y="4889182"/>
                <a:ext cx="13323" cy="13334"/>
              </a:xfrm>
              <a:custGeom>
                <a:rect b="b" l="l" r="r" t="t"/>
                <a:pathLst>
                  <a:path extrusionOk="0" h="13334" w="13323">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8" name="Google Shape;358;p7"/>
              <p:cNvSpPr/>
              <p:nvPr/>
            </p:nvSpPr>
            <p:spPr>
              <a:xfrm>
                <a:off x="3975716" y="4726305"/>
                <a:ext cx="13323" cy="13334"/>
              </a:xfrm>
              <a:custGeom>
                <a:rect b="b" l="l" r="r" t="t"/>
                <a:pathLst>
                  <a:path extrusionOk="0" h="13334" w="13323">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9" name="Google Shape;359;p7"/>
              <p:cNvSpPr/>
              <p:nvPr/>
            </p:nvSpPr>
            <p:spPr>
              <a:xfrm>
                <a:off x="4204113" y="4672965"/>
                <a:ext cx="13323" cy="13334"/>
              </a:xfrm>
              <a:custGeom>
                <a:rect b="b" l="l" r="r" t="t"/>
                <a:pathLst>
                  <a:path extrusionOk="0" h="13334" w="13323">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0" name="Google Shape;360;p7"/>
              <p:cNvSpPr/>
              <p:nvPr/>
            </p:nvSpPr>
            <p:spPr>
              <a:xfrm>
                <a:off x="4941644" y="4445317"/>
                <a:ext cx="13323" cy="13334"/>
              </a:xfrm>
              <a:custGeom>
                <a:rect b="b" l="l" r="r" t="t"/>
                <a:pathLst>
                  <a:path extrusionOk="0" h="13334" w="13323">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1" name="Google Shape;361;p7"/>
              <p:cNvSpPr/>
              <p:nvPr/>
            </p:nvSpPr>
            <p:spPr>
              <a:xfrm>
                <a:off x="5276626" y="4744402"/>
                <a:ext cx="13323" cy="13334"/>
              </a:xfrm>
              <a:custGeom>
                <a:rect b="b" l="l" r="r" t="t"/>
                <a:pathLst>
                  <a:path extrusionOk="0" h="13334" w="13323">
                    <a:moveTo>
                      <a:pt x="13323" y="6667"/>
                    </a:moveTo>
                    <a:cubicBezTo>
                      <a:pt x="13323" y="10350"/>
                      <a:pt x="10340" y="13335"/>
                      <a:pt x="6661" y="13335"/>
                    </a:cubicBezTo>
                    <a:cubicBezTo>
                      <a:pt x="2982" y="13335"/>
                      <a:pt x="0" y="10350"/>
                      <a:pt x="0" y="6667"/>
                    </a:cubicBezTo>
                    <a:cubicBezTo>
                      <a:pt x="0" y="2985"/>
                      <a:pt x="2982" y="0"/>
                      <a:pt x="6661" y="0"/>
                    </a:cubicBezTo>
                    <a:cubicBezTo>
                      <a:pt x="10340" y="0"/>
                      <a:pt x="13323" y="2985"/>
                      <a:pt x="13323" y="6667"/>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2" name="Google Shape;362;p7"/>
              <p:cNvSpPr/>
              <p:nvPr/>
            </p:nvSpPr>
            <p:spPr>
              <a:xfrm>
                <a:off x="5788615" y="4556760"/>
                <a:ext cx="13323" cy="13334"/>
              </a:xfrm>
              <a:custGeom>
                <a:rect b="b" l="l" r="r" t="t"/>
                <a:pathLst>
                  <a:path extrusionOk="0" h="13334" w="13323">
                    <a:moveTo>
                      <a:pt x="13323" y="6668"/>
                    </a:moveTo>
                    <a:cubicBezTo>
                      <a:pt x="13323" y="10350"/>
                      <a:pt x="10341" y="13335"/>
                      <a:pt x="6662" y="13335"/>
                    </a:cubicBezTo>
                    <a:cubicBezTo>
                      <a:pt x="2982" y="13335"/>
                      <a:pt x="0" y="10350"/>
                      <a:pt x="0" y="6668"/>
                    </a:cubicBezTo>
                    <a:cubicBezTo>
                      <a:pt x="0" y="2985"/>
                      <a:pt x="2982" y="0"/>
                      <a:pt x="6662" y="0"/>
                    </a:cubicBezTo>
                    <a:cubicBezTo>
                      <a:pt x="10341" y="0"/>
                      <a:pt x="13323" y="2985"/>
                      <a:pt x="13323" y="6668"/>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3" name="Google Shape;363;p7"/>
              <p:cNvSpPr/>
              <p:nvPr/>
            </p:nvSpPr>
            <p:spPr>
              <a:xfrm>
                <a:off x="5513588" y="4966335"/>
                <a:ext cx="13323" cy="13334"/>
              </a:xfrm>
              <a:custGeom>
                <a:rect b="b" l="l" r="r" t="t"/>
                <a:pathLst>
                  <a:path extrusionOk="0" h="13334" w="13323">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4" name="Google Shape;364;p7"/>
              <p:cNvSpPr/>
              <p:nvPr/>
            </p:nvSpPr>
            <p:spPr>
              <a:xfrm>
                <a:off x="4861705" y="5013007"/>
                <a:ext cx="13323" cy="13334"/>
              </a:xfrm>
              <a:custGeom>
                <a:rect b="b" l="l" r="r" t="t"/>
                <a:pathLst>
                  <a:path extrusionOk="0" h="13334" w="13323">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365" name="Google Shape;365;p7"/>
            <p:cNvSpPr/>
            <p:nvPr/>
          </p:nvSpPr>
          <p:spPr>
            <a:xfrm>
              <a:off x="2453985" y="2143824"/>
              <a:ext cx="2706928" cy="1652207"/>
            </a:xfrm>
            <a:custGeom>
              <a:rect b="b" l="l" r="r" t="t"/>
              <a:pathLst>
                <a:path extrusionOk="0" h="449580" w="736579">
                  <a:moveTo>
                    <a:pt x="736580" y="0"/>
                  </a:moveTo>
                  <a:lnTo>
                    <a:pt x="0" y="228600"/>
                  </a:lnTo>
                  <a:lnTo>
                    <a:pt x="272173" y="449580"/>
                  </a:lnTo>
                  <a:lnTo>
                    <a:pt x="477730" y="425768"/>
                  </a:lnTo>
                  <a:close/>
                </a:path>
              </a:pathLst>
            </a:custGeom>
            <a:noFill/>
            <a:ln cap="rnd"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6" name="Google Shape;366;p7"/>
            <p:cNvSpPr/>
            <p:nvPr/>
          </p:nvSpPr>
          <p:spPr>
            <a:xfrm>
              <a:off x="7265520" y="2567318"/>
              <a:ext cx="1878061" cy="1778222"/>
            </a:xfrm>
            <a:custGeom>
              <a:rect b="b" l="l" r="r" t="t"/>
              <a:pathLst>
                <a:path extrusionOk="0" h="483870" w="511037">
                  <a:moveTo>
                    <a:pt x="275028" y="0"/>
                  </a:moveTo>
                  <a:lnTo>
                    <a:pt x="511038" y="150495"/>
                  </a:lnTo>
                  <a:lnTo>
                    <a:pt x="511038" y="483870"/>
                  </a:lnTo>
                  <a:lnTo>
                    <a:pt x="0" y="405765"/>
                  </a:lnTo>
                  <a:close/>
                </a:path>
              </a:pathLst>
            </a:custGeom>
            <a:noFill/>
            <a:ln cap="rnd"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367" name="Google Shape;367;p7"/>
          <p:cNvSpPr txBox="1"/>
          <p:nvPr>
            <p:ph type="title"/>
          </p:nvPr>
        </p:nvSpPr>
        <p:spPr>
          <a:xfrm>
            <a:off x="720000" y="539500"/>
            <a:ext cx="5534700" cy="1214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68" name="Google Shape;368;p7"/>
          <p:cNvSpPr txBox="1"/>
          <p:nvPr>
            <p:ph idx="1" type="subTitle"/>
          </p:nvPr>
        </p:nvSpPr>
        <p:spPr>
          <a:xfrm>
            <a:off x="720000" y="1937600"/>
            <a:ext cx="4294800" cy="2130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1600"/>
              <a:buFont typeface="Hanken Grotesk Light"/>
              <a:buChar char="●"/>
              <a:defRPr/>
            </a:lvl1pPr>
            <a:lvl2pPr lvl="1" rtl="0" algn="ctr">
              <a:lnSpc>
                <a:spcPct val="100000"/>
              </a:lnSpc>
              <a:spcBef>
                <a:spcPts val="0"/>
              </a:spcBef>
              <a:spcAft>
                <a:spcPts val="0"/>
              </a:spcAft>
              <a:buClr>
                <a:srgbClr val="E76A28"/>
              </a:buClr>
              <a:buSzPts val="1600"/>
              <a:buFont typeface="Nunito Light"/>
              <a:buChar char="○"/>
              <a:defRPr/>
            </a:lvl2pPr>
            <a:lvl3pPr lvl="2" rtl="0" algn="ctr">
              <a:lnSpc>
                <a:spcPct val="100000"/>
              </a:lnSpc>
              <a:spcBef>
                <a:spcPts val="0"/>
              </a:spcBef>
              <a:spcAft>
                <a:spcPts val="0"/>
              </a:spcAft>
              <a:buClr>
                <a:srgbClr val="E76A28"/>
              </a:buClr>
              <a:buSzPts val="1500"/>
              <a:buFont typeface="Nunito Light"/>
              <a:buChar char="■"/>
              <a:defRPr/>
            </a:lvl3pPr>
            <a:lvl4pPr lvl="3" rtl="0" algn="ctr">
              <a:lnSpc>
                <a:spcPct val="100000"/>
              </a:lnSpc>
              <a:spcBef>
                <a:spcPts val="0"/>
              </a:spcBef>
              <a:spcAft>
                <a:spcPts val="0"/>
              </a:spcAft>
              <a:buClr>
                <a:srgbClr val="E76A28"/>
              </a:buClr>
              <a:buSzPts val="1500"/>
              <a:buFont typeface="Nunito Light"/>
              <a:buChar char="●"/>
              <a:defRPr/>
            </a:lvl4pPr>
            <a:lvl5pPr lvl="4" rtl="0" algn="ctr">
              <a:lnSpc>
                <a:spcPct val="100000"/>
              </a:lnSpc>
              <a:spcBef>
                <a:spcPts val="0"/>
              </a:spcBef>
              <a:spcAft>
                <a:spcPts val="0"/>
              </a:spcAft>
              <a:buClr>
                <a:srgbClr val="E76A28"/>
              </a:buClr>
              <a:buSzPts val="1400"/>
              <a:buFont typeface="Nunito Light"/>
              <a:buChar char="○"/>
              <a:defRPr/>
            </a:lvl5pPr>
            <a:lvl6pPr lvl="5" rtl="0" algn="ctr">
              <a:lnSpc>
                <a:spcPct val="100000"/>
              </a:lnSpc>
              <a:spcBef>
                <a:spcPts val="0"/>
              </a:spcBef>
              <a:spcAft>
                <a:spcPts val="0"/>
              </a:spcAft>
              <a:buClr>
                <a:srgbClr val="999999"/>
              </a:buClr>
              <a:buSzPts val="1400"/>
              <a:buFont typeface="Nunito Light"/>
              <a:buChar char="■"/>
              <a:defRPr/>
            </a:lvl6pPr>
            <a:lvl7pPr lvl="6" rtl="0" algn="ctr">
              <a:lnSpc>
                <a:spcPct val="100000"/>
              </a:lnSpc>
              <a:spcBef>
                <a:spcPts val="0"/>
              </a:spcBef>
              <a:spcAft>
                <a:spcPts val="0"/>
              </a:spcAft>
              <a:buClr>
                <a:srgbClr val="999999"/>
              </a:buClr>
              <a:buSzPts val="1300"/>
              <a:buFont typeface="Nunito Light"/>
              <a:buChar char="●"/>
              <a:defRPr/>
            </a:lvl7pPr>
            <a:lvl8pPr lvl="7" rtl="0" algn="ctr">
              <a:lnSpc>
                <a:spcPct val="100000"/>
              </a:lnSpc>
              <a:spcBef>
                <a:spcPts val="0"/>
              </a:spcBef>
              <a:spcAft>
                <a:spcPts val="0"/>
              </a:spcAft>
              <a:buClr>
                <a:srgbClr val="999999"/>
              </a:buClr>
              <a:buSzPts val="1300"/>
              <a:buFont typeface="Nunito Light"/>
              <a:buChar char="○"/>
              <a:defRPr/>
            </a:lvl8pPr>
            <a:lvl9pPr lvl="8" rtl="0" algn="ctr">
              <a:lnSpc>
                <a:spcPct val="100000"/>
              </a:lnSpc>
              <a:spcBef>
                <a:spcPts val="0"/>
              </a:spcBef>
              <a:spcAft>
                <a:spcPts val="0"/>
              </a:spcAft>
              <a:buClr>
                <a:srgbClr val="999999"/>
              </a:buClr>
              <a:buSzPts val="1400"/>
              <a:buFont typeface="Nunito Light"/>
              <a:buChar char="■"/>
              <a:defRPr/>
            </a:lvl9pPr>
          </a:lstStyle>
          <a:p/>
        </p:txBody>
      </p:sp>
      <p:grpSp>
        <p:nvGrpSpPr>
          <p:cNvPr id="369" name="Google Shape;369;p7"/>
          <p:cNvGrpSpPr/>
          <p:nvPr/>
        </p:nvGrpSpPr>
        <p:grpSpPr>
          <a:xfrm flipH="1">
            <a:off x="8675253" y="2668161"/>
            <a:ext cx="394441" cy="520122"/>
            <a:chOff x="-2065687" y="1646185"/>
            <a:chExt cx="717426" cy="946021"/>
          </a:xfrm>
        </p:grpSpPr>
        <p:sp>
          <p:nvSpPr>
            <p:cNvPr id="370" name="Google Shape;370;p7"/>
            <p:cNvSpPr/>
            <p:nvPr/>
          </p:nvSpPr>
          <p:spPr>
            <a:xfrm>
              <a:off x="-2065687" y="1650487"/>
              <a:ext cx="610130" cy="769794"/>
            </a:xfrm>
            <a:custGeom>
              <a:rect b="b" l="l" r="r" t="t"/>
              <a:pathLst>
                <a:path extrusionOk="0" h="170497" w="135134">
                  <a:moveTo>
                    <a:pt x="130377" y="170497"/>
                  </a:moveTo>
                  <a:lnTo>
                    <a:pt x="0" y="104775"/>
                  </a:lnTo>
                  <a:lnTo>
                    <a:pt x="135135" y="0"/>
                  </a:lnTo>
                  <a:close/>
                </a:path>
              </a:pathLst>
            </a:custGeom>
            <a:solidFill>
              <a:schemeClr val="accent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1" name="Google Shape;371;p7"/>
            <p:cNvSpPr/>
            <p:nvPr/>
          </p:nvSpPr>
          <p:spPr>
            <a:xfrm>
              <a:off x="-2065687" y="2123450"/>
              <a:ext cx="588648" cy="468756"/>
            </a:xfrm>
            <a:custGeom>
              <a:rect b="b" l="l" r="r" t="t"/>
              <a:pathLst>
                <a:path extrusionOk="0" h="103822" w="130376">
                  <a:moveTo>
                    <a:pt x="0" y="0"/>
                  </a:moveTo>
                  <a:lnTo>
                    <a:pt x="130377" y="65722"/>
                  </a:lnTo>
                  <a:lnTo>
                    <a:pt x="29501" y="103822"/>
                  </a:lnTo>
                  <a:close/>
                </a:path>
              </a:pathLst>
            </a:custGeom>
            <a:solidFill>
              <a:schemeClr val="lt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2" name="Google Shape;372;p7"/>
            <p:cNvSpPr/>
            <p:nvPr/>
          </p:nvSpPr>
          <p:spPr>
            <a:xfrm>
              <a:off x="-1477160" y="1646185"/>
              <a:ext cx="128899" cy="774097"/>
            </a:xfrm>
            <a:custGeom>
              <a:rect b="b" l="l" r="r" t="t"/>
              <a:pathLst>
                <a:path extrusionOk="0" h="171450" w="28549">
                  <a:moveTo>
                    <a:pt x="28550" y="115253"/>
                  </a:moveTo>
                  <a:lnTo>
                    <a:pt x="0" y="171450"/>
                  </a:lnTo>
                  <a:lnTo>
                    <a:pt x="4758" y="0"/>
                  </a:lnTo>
                  <a:close/>
                </a:path>
              </a:pathLst>
            </a:custGeom>
            <a:solidFill>
              <a:schemeClr val="dk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3" name="Google Shape;373;p7"/>
            <p:cNvSpPr/>
            <p:nvPr/>
          </p:nvSpPr>
          <p:spPr>
            <a:xfrm>
              <a:off x="-2065687" y="1646185"/>
              <a:ext cx="610130" cy="473059"/>
            </a:xfrm>
            <a:custGeom>
              <a:rect b="b" l="l" r="r" t="t"/>
              <a:pathLst>
                <a:path extrusionOk="0" h="104775" w="135134">
                  <a:moveTo>
                    <a:pt x="28550" y="48578"/>
                  </a:moveTo>
                  <a:lnTo>
                    <a:pt x="0" y="104775"/>
                  </a:lnTo>
                  <a:lnTo>
                    <a:pt x="135135" y="0"/>
                  </a:lnTo>
                  <a:close/>
                </a:path>
              </a:pathLst>
            </a:custGeom>
            <a:solidFill>
              <a:schemeClr val="dk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374" name="Google Shape;374;p7"/>
          <p:cNvGrpSpPr/>
          <p:nvPr/>
        </p:nvGrpSpPr>
        <p:grpSpPr>
          <a:xfrm>
            <a:off x="-777124" y="4257300"/>
            <a:ext cx="2981249" cy="1266398"/>
            <a:chOff x="350304" y="4374911"/>
            <a:chExt cx="2451080" cy="1041189"/>
          </a:xfrm>
        </p:grpSpPr>
        <p:sp>
          <p:nvSpPr>
            <p:cNvPr id="375" name="Google Shape;375;p7"/>
            <p:cNvSpPr/>
            <p:nvPr/>
          </p:nvSpPr>
          <p:spPr>
            <a:xfrm rot="10800000">
              <a:off x="2080380" y="4726207"/>
              <a:ext cx="476064" cy="586840"/>
            </a:xfrm>
            <a:custGeom>
              <a:rect b="b" l="l" r="r" t="t"/>
              <a:pathLst>
                <a:path extrusionOk="0" h="386715" w="262656">
                  <a:moveTo>
                    <a:pt x="262656" y="20955"/>
                  </a:moveTo>
                  <a:lnTo>
                    <a:pt x="157023" y="386715"/>
                  </a:lnTo>
                  <a:lnTo>
                    <a:pt x="0" y="0"/>
                  </a:lnTo>
                  <a:close/>
                </a:path>
              </a:pathLst>
            </a:custGeom>
            <a:solidFill>
              <a:schemeClr val="dk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6" name="Google Shape;376;p7"/>
            <p:cNvSpPr/>
            <p:nvPr/>
          </p:nvSpPr>
          <p:spPr>
            <a:xfrm rot="10800000">
              <a:off x="1518066" y="4726147"/>
              <a:ext cx="753768" cy="676456"/>
            </a:xfrm>
            <a:custGeom>
              <a:rect b="b" l="l" r="r" t="t"/>
              <a:pathLst>
                <a:path extrusionOk="0" h="445770" w="415872">
                  <a:moveTo>
                    <a:pt x="415872" y="0"/>
                  </a:moveTo>
                  <a:lnTo>
                    <a:pt x="0" y="445770"/>
                  </a:lnTo>
                  <a:lnTo>
                    <a:pt x="105634" y="80010"/>
                  </a:lnTo>
                  <a:close/>
                </a:path>
              </a:pathLst>
            </a:custGeom>
            <a:solidFill>
              <a:schemeClr val="dk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7" name="Google Shape;377;p7"/>
            <p:cNvSpPr/>
            <p:nvPr/>
          </p:nvSpPr>
          <p:spPr>
            <a:xfrm rot="10800000">
              <a:off x="350304" y="4374911"/>
              <a:ext cx="1167738" cy="1027692"/>
            </a:xfrm>
            <a:custGeom>
              <a:rect b="b" l="l" r="r" t="t"/>
              <a:pathLst>
                <a:path extrusionOk="0" h="677227" w="644269">
                  <a:moveTo>
                    <a:pt x="441567" y="294322"/>
                  </a:moveTo>
                  <a:lnTo>
                    <a:pt x="644269" y="677227"/>
                  </a:lnTo>
                  <a:lnTo>
                    <a:pt x="0" y="0"/>
                  </a:lnTo>
                  <a:close/>
                </a:path>
              </a:pathLst>
            </a:custGeom>
            <a:solidFill>
              <a:schemeClr val="dk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8" name="Google Shape;378;p7"/>
            <p:cNvSpPr/>
            <p:nvPr/>
          </p:nvSpPr>
          <p:spPr>
            <a:xfrm rot="10800000">
              <a:off x="2271849" y="4726207"/>
              <a:ext cx="510561" cy="586840"/>
            </a:xfrm>
            <a:custGeom>
              <a:rect b="b" l="l" r="r" t="t"/>
              <a:pathLst>
                <a:path extrusionOk="0" h="386715" w="281689">
                  <a:moveTo>
                    <a:pt x="281689" y="386715"/>
                  </a:moveTo>
                  <a:lnTo>
                    <a:pt x="0" y="327660"/>
                  </a:lnTo>
                  <a:lnTo>
                    <a:pt x="124667" y="0"/>
                  </a:lnTo>
                  <a:close/>
                </a:path>
              </a:pathLst>
            </a:custGeom>
            <a:solidFill>
              <a:schemeClr val="dk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9" name="Google Shape;379;p7"/>
            <p:cNvSpPr/>
            <p:nvPr/>
          </p:nvSpPr>
          <p:spPr>
            <a:xfrm rot="10800000">
              <a:off x="1518066" y="4726147"/>
              <a:ext cx="753768" cy="676456"/>
            </a:xfrm>
            <a:custGeom>
              <a:rect b="b" l="l" r="r" t="t"/>
              <a:pathLst>
                <a:path extrusionOk="0" h="445770" w="415872">
                  <a:moveTo>
                    <a:pt x="415872" y="0"/>
                  </a:moveTo>
                  <a:lnTo>
                    <a:pt x="374952" y="345758"/>
                  </a:lnTo>
                  <a:lnTo>
                    <a:pt x="0" y="445770"/>
                  </a:lnTo>
                  <a:close/>
                </a:path>
              </a:pathLst>
            </a:custGeom>
            <a:solidFill>
              <a:schemeClr val="dk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0" name="Google Shape;380;p7"/>
            <p:cNvSpPr/>
            <p:nvPr/>
          </p:nvSpPr>
          <p:spPr>
            <a:xfrm rot="10800000">
              <a:off x="350306" y="4374911"/>
              <a:ext cx="1241907" cy="1027692"/>
            </a:xfrm>
            <a:custGeom>
              <a:rect b="b" l="l" r="r" t="t"/>
              <a:pathLst>
                <a:path extrusionOk="0" h="677227" w="685190">
                  <a:moveTo>
                    <a:pt x="685190" y="677227"/>
                  </a:moveTo>
                  <a:lnTo>
                    <a:pt x="0" y="345758"/>
                  </a:lnTo>
                  <a:lnTo>
                    <a:pt x="40921" y="0"/>
                  </a:lnTo>
                  <a:close/>
                </a:path>
              </a:pathLst>
            </a:custGeom>
            <a:solidFill>
              <a:schemeClr val="dk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1" name="Google Shape;381;p7"/>
            <p:cNvSpPr/>
            <p:nvPr/>
          </p:nvSpPr>
          <p:spPr>
            <a:xfrm rot="10800000">
              <a:off x="2535299" y="5295314"/>
              <a:ext cx="42297" cy="35444"/>
            </a:xfrm>
            <a:custGeom>
              <a:rect b="b" l="l" r="r" t="t"/>
              <a:pathLst>
                <a:path extrusionOk="0" h="23357" w="23336">
                  <a:moveTo>
                    <a:pt x="20233" y="3106"/>
                  </a:moveTo>
                  <a:cubicBezTo>
                    <a:pt x="29750" y="15489"/>
                    <a:pt x="15475" y="29776"/>
                    <a:pt x="3104" y="20251"/>
                  </a:cubicBezTo>
                  <a:cubicBezTo>
                    <a:pt x="-6413" y="7869"/>
                    <a:pt x="7862" y="-6419"/>
                    <a:pt x="20233" y="3106"/>
                  </a:cubicBezTo>
                  <a:close/>
                </a:path>
              </a:pathLst>
            </a:custGeom>
            <a:solidFill>
              <a:schemeClr val="dk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2" name="Google Shape;382;p7"/>
            <p:cNvSpPr/>
            <p:nvPr/>
          </p:nvSpPr>
          <p:spPr>
            <a:xfrm rot="10800000">
              <a:off x="2759988" y="4794469"/>
              <a:ext cx="41396" cy="34689"/>
            </a:xfrm>
            <a:custGeom>
              <a:rect b="b" l="l" r="r" t="t"/>
              <a:pathLst>
                <a:path extrusionOk="0" h="22859" w="22839">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3" name="Google Shape;383;p7"/>
            <p:cNvSpPr/>
            <p:nvPr/>
          </p:nvSpPr>
          <p:spPr>
            <a:xfrm rot="10800000">
              <a:off x="2249412" y="4704913"/>
              <a:ext cx="41396" cy="34689"/>
            </a:xfrm>
            <a:custGeom>
              <a:rect b="b" l="l" r="r" t="t"/>
              <a:pathLst>
                <a:path extrusionOk="0" h="22859" w="22839">
                  <a:moveTo>
                    <a:pt x="22840" y="11430"/>
                  </a:moveTo>
                  <a:cubicBezTo>
                    <a:pt x="22840" y="17742"/>
                    <a:pt x="17727" y="22860"/>
                    <a:pt x="11420" y="22860"/>
                  </a:cubicBezTo>
                  <a:cubicBezTo>
                    <a:pt x="5113" y="22860"/>
                    <a:pt x="0" y="17742"/>
                    <a:pt x="0" y="11430"/>
                  </a:cubicBezTo>
                  <a:cubicBezTo>
                    <a:pt x="0" y="5117"/>
                    <a:pt x="5113" y="0"/>
                    <a:pt x="11420" y="0"/>
                  </a:cubicBezTo>
                  <a:cubicBezTo>
                    <a:pt x="17727" y="0"/>
                    <a:pt x="22840" y="5117"/>
                    <a:pt x="22840" y="1143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4" name="Google Shape;384;p7"/>
            <p:cNvSpPr/>
            <p:nvPr/>
          </p:nvSpPr>
          <p:spPr>
            <a:xfrm rot="10800000">
              <a:off x="2064845" y="5265358"/>
              <a:ext cx="41396" cy="34689"/>
            </a:xfrm>
            <a:custGeom>
              <a:rect b="b" l="l" r="r" t="t"/>
              <a:pathLst>
                <a:path extrusionOk="0" h="22859" w="22839">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dk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5" name="Google Shape;385;p7"/>
            <p:cNvSpPr/>
            <p:nvPr/>
          </p:nvSpPr>
          <p:spPr>
            <a:xfrm rot="10800000">
              <a:off x="1498532" y="5380417"/>
              <a:ext cx="42469" cy="35682"/>
            </a:xfrm>
            <a:custGeom>
              <a:rect b="b" l="l" r="r" t="t"/>
              <a:pathLst>
                <a:path extrusionOk="0" h="23514" w="23431">
                  <a:moveTo>
                    <a:pt x="23135" y="9852"/>
                  </a:moveTo>
                  <a:cubicBezTo>
                    <a:pt x="25039" y="18425"/>
                    <a:pt x="17425" y="25092"/>
                    <a:pt x="9812" y="23187"/>
                  </a:cubicBezTo>
                  <a:cubicBezTo>
                    <a:pt x="5054" y="22235"/>
                    <a:pt x="1247" y="18425"/>
                    <a:pt x="296" y="13662"/>
                  </a:cubicBezTo>
                  <a:cubicBezTo>
                    <a:pt x="-1608" y="5090"/>
                    <a:pt x="6006" y="-1578"/>
                    <a:pt x="13619" y="327"/>
                  </a:cubicBezTo>
                  <a:cubicBezTo>
                    <a:pt x="18377" y="1280"/>
                    <a:pt x="22184" y="5090"/>
                    <a:pt x="23135" y="9852"/>
                  </a:cubicBezTo>
                  <a:close/>
                </a:path>
              </a:pathLst>
            </a:custGeom>
            <a:solidFill>
              <a:schemeClr val="dk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6" name="Google Shape;386;p7"/>
            <p:cNvSpPr/>
            <p:nvPr/>
          </p:nvSpPr>
          <p:spPr>
            <a:xfrm rot="10800000">
              <a:off x="1571517" y="4860913"/>
              <a:ext cx="41396" cy="34689"/>
            </a:xfrm>
            <a:custGeom>
              <a:rect b="b" l="l" r="r" t="t"/>
              <a:pathLst>
                <a:path extrusionOk="0" h="22859" w="22839">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7" name="Google Shape;387;p7"/>
            <p:cNvSpPr/>
            <p:nvPr/>
          </p:nvSpPr>
          <p:spPr>
            <a:xfrm rot="10800000">
              <a:off x="696981" y="4938913"/>
              <a:ext cx="41396" cy="34689"/>
            </a:xfrm>
            <a:custGeom>
              <a:rect b="b" l="l" r="r" t="t"/>
              <a:pathLst>
                <a:path extrusionOk="0" h="22859" w="22839">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388" name="Google Shape;388;p7"/>
          <p:cNvSpPr/>
          <p:nvPr>
            <p:ph idx="2" type="pic"/>
          </p:nvPr>
        </p:nvSpPr>
        <p:spPr>
          <a:xfrm>
            <a:off x="5699125" y="0"/>
            <a:ext cx="3444900" cy="5143500"/>
          </a:xfrm>
          <a:prstGeom prst="parallelogram">
            <a:avLst>
              <a:gd fmla="val 25000" name="adj"/>
            </a:avLst>
          </a:prstGeom>
          <a:noFill/>
          <a:ln>
            <a:no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89" name="Shape 389"/>
        <p:cNvGrpSpPr/>
        <p:nvPr/>
      </p:nvGrpSpPr>
      <p:grpSpPr>
        <a:xfrm>
          <a:off x="0" y="0"/>
          <a:ext cx="0" cy="0"/>
          <a:chOff x="0" y="0"/>
          <a:chExt cx="0" cy="0"/>
        </a:xfrm>
      </p:grpSpPr>
      <p:grpSp>
        <p:nvGrpSpPr>
          <p:cNvPr id="390" name="Google Shape;390;p8"/>
          <p:cNvGrpSpPr/>
          <p:nvPr/>
        </p:nvGrpSpPr>
        <p:grpSpPr>
          <a:xfrm flipH="1">
            <a:off x="-734" y="726338"/>
            <a:ext cx="9144316" cy="4094951"/>
            <a:chOff x="-734" y="726338"/>
            <a:chExt cx="9144316" cy="4094951"/>
          </a:xfrm>
        </p:grpSpPr>
        <p:grpSp>
          <p:nvGrpSpPr>
            <p:cNvPr id="391" name="Google Shape;391;p8"/>
            <p:cNvGrpSpPr/>
            <p:nvPr/>
          </p:nvGrpSpPr>
          <p:grpSpPr>
            <a:xfrm>
              <a:off x="-734" y="726338"/>
              <a:ext cx="9144013" cy="4094951"/>
              <a:chOff x="3542714" y="4065269"/>
              <a:chExt cx="2488573" cy="1114424"/>
            </a:xfrm>
          </p:grpSpPr>
          <p:sp>
            <p:nvSpPr>
              <p:cNvPr id="392" name="Google Shape;392;p8"/>
              <p:cNvSpPr/>
              <p:nvPr/>
            </p:nvSpPr>
            <p:spPr>
              <a:xfrm>
                <a:off x="3697833" y="4065269"/>
                <a:ext cx="983057" cy="432435"/>
              </a:xfrm>
              <a:custGeom>
                <a:rect b="b" l="l" r="r" t="t"/>
                <a:pathLst>
                  <a:path extrusionOk="0" h="432435" w="983057">
                    <a:moveTo>
                      <a:pt x="235058" y="0"/>
                    </a:moveTo>
                    <a:lnTo>
                      <a:pt x="0" y="432435"/>
                    </a:lnTo>
                    <a:lnTo>
                      <a:pt x="717547" y="335280"/>
                    </a:lnTo>
                    <a:lnTo>
                      <a:pt x="983058" y="48578"/>
                    </a:lnTo>
                    <a:close/>
                  </a:path>
                </a:pathLst>
              </a:custGeom>
              <a:noFill/>
              <a:ln cap="rnd"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3" name="Google Shape;393;p8"/>
              <p:cNvSpPr/>
              <p:nvPr/>
            </p:nvSpPr>
            <p:spPr>
              <a:xfrm>
                <a:off x="4415380" y="4113847"/>
                <a:ext cx="551007" cy="728662"/>
              </a:xfrm>
              <a:custGeom>
                <a:rect b="b" l="l" r="r" t="t"/>
                <a:pathLst>
                  <a:path extrusionOk="0" h="728662" w="551007">
                    <a:moveTo>
                      <a:pt x="211267" y="728663"/>
                    </a:moveTo>
                    <a:lnTo>
                      <a:pt x="551007" y="220028"/>
                    </a:lnTo>
                    <a:lnTo>
                      <a:pt x="265511" y="0"/>
                    </a:lnTo>
                    <a:lnTo>
                      <a:pt x="0" y="286703"/>
                    </a:lnTo>
                    <a:close/>
                  </a:path>
                </a:pathLst>
              </a:custGeom>
              <a:noFill/>
              <a:ln cap="rnd"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4" name="Google Shape;394;p8"/>
              <p:cNvSpPr/>
              <p:nvPr/>
            </p:nvSpPr>
            <p:spPr>
              <a:xfrm>
                <a:off x="4626647" y="4223384"/>
                <a:ext cx="717546" cy="619125"/>
              </a:xfrm>
              <a:custGeom>
                <a:rect b="b" l="l" r="r" t="t"/>
                <a:pathLst>
                  <a:path extrusionOk="0" h="619125" w="717546">
                    <a:moveTo>
                      <a:pt x="0" y="619125"/>
                    </a:moveTo>
                    <a:lnTo>
                      <a:pt x="717547" y="267653"/>
                    </a:lnTo>
                    <a:lnTo>
                      <a:pt x="630946" y="0"/>
                    </a:lnTo>
                    <a:lnTo>
                      <a:pt x="339740" y="110490"/>
                    </a:lnTo>
                    <a:close/>
                  </a:path>
                </a:pathLst>
              </a:custGeom>
              <a:noFill/>
              <a:ln cap="rnd"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5" name="Google Shape;395;p8"/>
              <p:cNvSpPr/>
              <p:nvPr/>
            </p:nvSpPr>
            <p:spPr>
              <a:xfrm>
                <a:off x="5257593" y="4223384"/>
                <a:ext cx="524361" cy="525780"/>
              </a:xfrm>
              <a:custGeom>
                <a:rect b="b" l="l" r="r" t="t"/>
                <a:pathLst>
                  <a:path extrusionOk="0" h="525780" w="524361">
                    <a:moveTo>
                      <a:pt x="86601" y="267653"/>
                    </a:moveTo>
                    <a:lnTo>
                      <a:pt x="524361" y="525780"/>
                    </a:lnTo>
                    <a:lnTo>
                      <a:pt x="428244" y="33338"/>
                    </a:lnTo>
                    <a:lnTo>
                      <a:pt x="0" y="0"/>
                    </a:lnTo>
                    <a:close/>
                  </a:path>
                </a:pathLst>
              </a:custGeom>
              <a:noFill/>
              <a:ln cap="rnd"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6" name="Google Shape;396;p8"/>
              <p:cNvSpPr/>
              <p:nvPr/>
            </p:nvSpPr>
            <p:spPr>
              <a:xfrm>
                <a:off x="3542714" y="4065269"/>
                <a:ext cx="390177" cy="512445"/>
              </a:xfrm>
              <a:custGeom>
                <a:rect b="b" l="l" r="r" t="t"/>
                <a:pathLst>
                  <a:path extrusionOk="0" h="512445" w="390177">
                    <a:moveTo>
                      <a:pt x="155120" y="432435"/>
                    </a:moveTo>
                    <a:lnTo>
                      <a:pt x="0" y="512445"/>
                    </a:lnTo>
                    <a:lnTo>
                      <a:pt x="0" y="33338"/>
                    </a:lnTo>
                    <a:lnTo>
                      <a:pt x="390178" y="0"/>
                    </a:lnTo>
                    <a:close/>
                  </a:path>
                </a:pathLst>
              </a:custGeom>
              <a:noFill/>
              <a:ln cap="rnd"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7" name="Google Shape;397;p8"/>
              <p:cNvSpPr/>
              <p:nvPr/>
            </p:nvSpPr>
            <p:spPr>
              <a:xfrm>
                <a:off x="5685837" y="4114800"/>
                <a:ext cx="345450" cy="634365"/>
              </a:xfrm>
              <a:custGeom>
                <a:rect b="b" l="l" r="r" t="t"/>
                <a:pathLst>
                  <a:path extrusionOk="0" h="634365" w="345450">
                    <a:moveTo>
                      <a:pt x="345450" y="460057"/>
                    </a:moveTo>
                    <a:lnTo>
                      <a:pt x="96117" y="634365"/>
                    </a:lnTo>
                    <a:lnTo>
                      <a:pt x="0" y="141922"/>
                    </a:lnTo>
                    <a:lnTo>
                      <a:pt x="345450" y="0"/>
                    </a:lnTo>
                    <a:close/>
                  </a:path>
                </a:pathLst>
              </a:custGeom>
              <a:noFill/>
              <a:ln cap="rnd"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8" name="Google Shape;398;p8"/>
              <p:cNvSpPr/>
              <p:nvPr/>
            </p:nvSpPr>
            <p:spPr>
              <a:xfrm>
                <a:off x="4956870" y="4328160"/>
                <a:ext cx="13323" cy="13334"/>
              </a:xfrm>
              <a:custGeom>
                <a:rect b="b" l="l" r="r" t="t"/>
                <a:pathLst>
                  <a:path extrusionOk="0" h="13334" w="13323">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9" name="Google Shape;399;p8"/>
              <p:cNvSpPr/>
              <p:nvPr/>
            </p:nvSpPr>
            <p:spPr>
              <a:xfrm>
                <a:off x="5775292" y="4742497"/>
                <a:ext cx="13323" cy="13334"/>
              </a:xfrm>
              <a:custGeom>
                <a:rect b="b" l="l" r="r" t="t"/>
                <a:pathLst>
                  <a:path extrusionOk="0" h="13334" w="13323">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0" name="Google Shape;400;p8"/>
              <p:cNvSpPr/>
              <p:nvPr/>
            </p:nvSpPr>
            <p:spPr>
              <a:xfrm>
                <a:off x="5337532" y="4484370"/>
                <a:ext cx="13323" cy="13334"/>
              </a:xfrm>
              <a:custGeom>
                <a:rect b="b" l="l" r="r" t="t"/>
                <a:pathLst>
                  <a:path extrusionOk="0" h="13334" w="13323">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1" name="Google Shape;401;p8"/>
              <p:cNvSpPr/>
              <p:nvPr/>
            </p:nvSpPr>
            <p:spPr>
              <a:xfrm>
                <a:off x="4618082" y="4835842"/>
                <a:ext cx="13323" cy="13334"/>
              </a:xfrm>
              <a:custGeom>
                <a:rect b="b" l="l" r="r" t="t"/>
                <a:pathLst>
                  <a:path extrusionOk="0" h="13334" w="13323">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2" name="Google Shape;402;p8"/>
              <p:cNvSpPr/>
              <p:nvPr/>
            </p:nvSpPr>
            <p:spPr>
              <a:xfrm>
                <a:off x="4408718" y="4393882"/>
                <a:ext cx="13323" cy="13334"/>
              </a:xfrm>
              <a:custGeom>
                <a:rect b="b" l="l" r="r" t="t"/>
                <a:pathLst>
                  <a:path extrusionOk="0" h="13334" w="13323">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3" name="Google Shape;403;p8"/>
              <p:cNvSpPr/>
              <p:nvPr/>
            </p:nvSpPr>
            <p:spPr>
              <a:xfrm>
                <a:off x="3691172" y="4493895"/>
                <a:ext cx="13323" cy="13334"/>
              </a:xfrm>
              <a:custGeom>
                <a:rect b="b" l="l" r="r" t="t"/>
                <a:pathLst>
                  <a:path extrusionOk="0" h="13334" w="13323">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4" name="Google Shape;404;p8"/>
              <p:cNvSpPr/>
              <p:nvPr/>
            </p:nvSpPr>
            <p:spPr>
              <a:xfrm>
                <a:off x="4868367" y="4566284"/>
                <a:ext cx="926910" cy="453390"/>
              </a:xfrm>
              <a:custGeom>
                <a:rect b="b" l="l" r="r" t="t"/>
                <a:pathLst>
                  <a:path extrusionOk="0" h="453390" w="926910">
                    <a:moveTo>
                      <a:pt x="651883" y="405765"/>
                    </a:moveTo>
                    <a:lnTo>
                      <a:pt x="926910" y="0"/>
                    </a:lnTo>
                    <a:lnTo>
                      <a:pt x="414921" y="184785"/>
                    </a:lnTo>
                    <a:lnTo>
                      <a:pt x="0" y="453390"/>
                    </a:lnTo>
                    <a:close/>
                  </a:path>
                </a:pathLst>
              </a:custGeom>
              <a:noFill/>
              <a:ln cap="rnd"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5" name="Google Shape;405;p8"/>
              <p:cNvSpPr/>
              <p:nvPr/>
            </p:nvSpPr>
            <p:spPr>
              <a:xfrm>
                <a:off x="4688504" y="4451032"/>
                <a:ext cx="594783" cy="568642"/>
              </a:xfrm>
              <a:custGeom>
                <a:rect b="b" l="l" r="r" t="t"/>
                <a:pathLst>
                  <a:path extrusionOk="0" h="568642" w="594783">
                    <a:moveTo>
                      <a:pt x="258850" y="0"/>
                    </a:moveTo>
                    <a:lnTo>
                      <a:pt x="0" y="425768"/>
                    </a:lnTo>
                    <a:lnTo>
                      <a:pt x="179862" y="568643"/>
                    </a:lnTo>
                    <a:lnTo>
                      <a:pt x="594783" y="300038"/>
                    </a:lnTo>
                    <a:close/>
                  </a:path>
                </a:pathLst>
              </a:custGeom>
              <a:noFill/>
              <a:ln cap="rnd"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6" name="Google Shape;406;p8"/>
              <p:cNvSpPr/>
              <p:nvPr/>
            </p:nvSpPr>
            <p:spPr>
              <a:xfrm>
                <a:off x="3939553" y="4679632"/>
                <a:ext cx="543394" cy="220980"/>
              </a:xfrm>
              <a:custGeom>
                <a:rect b="b" l="l" r="r" t="t"/>
                <a:pathLst>
                  <a:path extrusionOk="0" h="220980" w="543394">
                    <a:moveTo>
                      <a:pt x="271221" y="0"/>
                    </a:moveTo>
                    <a:lnTo>
                      <a:pt x="42824" y="53340"/>
                    </a:lnTo>
                    <a:lnTo>
                      <a:pt x="0" y="216218"/>
                    </a:lnTo>
                    <a:lnTo>
                      <a:pt x="543394" y="220980"/>
                    </a:lnTo>
                    <a:close/>
                  </a:path>
                </a:pathLst>
              </a:custGeom>
              <a:noFill/>
              <a:ln cap="rnd"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7" name="Google Shape;407;p8"/>
              <p:cNvSpPr/>
              <p:nvPr/>
            </p:nvSpPr>
            <p:spPr>
              <a:xfrm>
                <a:off x="3542714" y="4718684"/>
                <a:ext cx="439663" cy="461009"/>
              </a:xfrm>
              <a:custGeom>
                <a:rect b="b" l="l" r="r" t="t"/>
                <a:pathLst>
                  <a:path extrusionOk="0" h="461009" w="439663">
                    <a:moveTo>
                      <a:pt x="0" y="0"/>
                    </a:moveTo>
                    <a:lnTo>
                      <a:pt x="439664" y="14288"/>
                    </a:lnTo>
                    <a:lnTo>
                      <a:pt x="396839" y="177165"/>
                    </a:lnTo>
                    <a:lnTo>
                      <a:pt x="0" y="461010"/>
                    </a:lnTo>
                    <a:close/>
                  </a:path>
                </a:pathLst>
              </a:custGeom>
              <a:noFill/>
              <a:ln cap="rnd"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8" name="Google Shape;408;p8"/>
              <p:cNvSpPr/>
              <p:nvPr/>
            </p:nvSpPr>
            <p:spPr>
              <a:xfrm>
                <a:off x="4476286" y="4893945"/>
                <a:ext cx="13323" cy="13334"/>
              </a:xfrm>
              <a:custGeom>
                <a:rect b="b" l="l" r="r" t="t"/>
                <a:pathLst>
                  <a:path extrusionOk="0" h="13334" w="13323">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9" name="Google Shape;409;p8"/>
              <p:cNvSpPr/>
              <p:nvPr/>
            </p:nvSpPr>
            <p:spPr>
              <a:xfrm>
                <a:off x="4683746" y="4869180"/>
                <a:ext cx="13323" cy="13334"/>
              </a:xfrm>
              <a:custGeom>
                <a:rect b="b" l="l" r="r" t="t"/>
                <a:pathLst>
                  <a:path extrusionOk="0" h="13334" w="13323">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0" name="Google Shape;410;p8"/>
              <p:cNvSpPr/>
              <p:nvPr/>
            </p:nvSpPr>
            <p:spPr>
              <a:xfrm>
                <a:off x="3932891" y="4889182"/>
                <a:ext cx="13323" cy="13334"/>
              </a:xfrm>
              <a:custGeom>
                <a:rect b="b" l="l" r="r" t="t"/>
                <a:pathLst>
                  <a:path extrusionOk="0" h="13334" w="13323">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1" name="Google Shape;411;p8"/>
              <p:cNvSpPr/>
              <p:nvPr/>
            </p:nvSpPr>
            <p:spPr>
              <a:xfrm>
                <a:off x="3975716" y="4726305"/>
                <a:ext cx="13323" cy="13334"/>
              </a:xfrm>
              <a:custGeom>
                <a:rect b="b" l="l" r="r" t="t"/>
                <a:pathLst>
                  <a:path extrusionOk="0" h="13334" w="13323">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2" name="Google Shape;412;p8"/>
              <p:cNvSpPr/>
              <p:nvPr/>
            </p:nvSpPr>
            <p:spPr>
              <a:xfrm>
                <a:off x="4204113" y="4672965"/>
                <a:ext cx="13323" cy="13334"/>
              </a:xfrm>
              <a:custGeom>
                <a:rect b="b" l="l" r="r" t="t"/>
                <a:pathLst>
                  <a:path extrusionOk="0" h="13334" w="13323">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3" name="Google Shape;413;p8"/>
              <p:cNvSpPr/>
              <p:nvPr/>
            </p:nvSpPr>
            <p:spPr>
              <a:xfrm>
                <a:off x="4941644" y="4445317"/>
                <a:ext cx="13323" cy="13334"/>
              </a:xfrm>
              <a:custGeom>
                <a:rect b="b" l="l" r="r" t="t"/>
                <a:pathLst>
                  <a:path extrusionOk="0" h="13334" w="13323">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4" name="Google Shape;414;p8"/>
              <p:cNvSpPr/>
              <p:nvPr/>
            </p:nvSpPr>
            <p:spPr>
              <a:xfrm>
                <a:off x="5276626" y="4744402"/>
                <a:ext cx="13323" cy="13334"/>
              </a:xfrm>
              <a:custGeom>
                <a:rect b="b" l="l" r="r" t="t"/>
                <a:pathLst>
                  <a:path extrusionOk="0" h="13334" w="13323">
                    <a:moveTo>
                      <a:pt x="13323" y="6667"/>
                    </a:moveTo>
                    <a:cubicBezTo>
                      <a:pt x="13323" y="10350"/>
                      <a:pt x="10340" y="13335"/>
                      <a:pt x="6661" y="13335"/>
                    </a:cubicBezTo>
                    <a:cubicBezTo>
                      <a:pt x="2982" y="13335"/>
                      <a:pt x="0" y="10350"/>
                      <a:pt x="0" y="6667"/>
                    </a:cubicBezTo>
                    <a:cubicBezTo>
                      <a:pt x="0" y="2985"/>
                      <a:pt x="2982" y="0"/>
                      <a:pt x="6661" y="0"/>
                    </a:cubicBezTo>
                    <a:cubicBezTo>
                      <a:pt x="10340" y="0"/>
                      <a:pt x="13323" y="2985"/>
                      <a:pt x="13323" y="6667"/>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5" name="Google Shape;415;p8"/>
              <p:cNvSpPr/>
              <p:nvPr/>
            </p:nvSpPr>
            <p:spPr>
              <a:xfrm>
                <a:off x="5788615" y="4556760"/>
                <a:ext cx="13323" cy="13334"/>
              </a:xfrm>
              <a:custGeom>
                <a:rect b="b" l="l" r="r" t="t"/>
                <a:pathLst>
                  <a:path extrusionOk="0" h="13334" w="13323">
                    <a:moveTo>
                      <a:pt x="13323" y="6668"/>
                    </a:moveTo>
                    <a:cubicBezTo>
                      <a:pt x="13323" y="10350"/>
                      <a:pt x="10341" y="13335"/>
                      <a:pt x="6662" y="13335"/>
                    </a:cubicBezTo>
                    <a:cubicBezTo>
                      <a:pt x="2982" y="13335"/>
                      <a:pt x="0" y="10350"/>
                      <a:pt x="0" y="6668"/>
                    </a:cubicBezTo>
                    <a:cubicBezTo>
                      <a:pt x="0" y="2985"/>
                      <a:pt x="2982" y="0"/>
                      <a:pt x="6662" y="0"/>
                    </a:cubicBezTo>
                    <a:cubicBezTo>
                      <a:pt x="10341" y="0"/>
                      <a:pt x="13323" y="2985"/>
                      <a:pt x="13323" y="6668"/>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6" name="Google Shape;416;p8"/>
              <p:cNvSpPr/>
              <p:nvPr/>
            </p:nvSpPr>
            <p:spPr>
              <a:xfrm>
                <a:off x="5513588" y="4966335"/>
                <a:ext cx="13323" cy="13334"/>
              </a:xfrm>
              <a:custGeom>
                <a:rect b="b" l="l" r="r" t="t"/>
                <a:pathLst>
                  <a:path extrusionOk="0" h="13334" w="13323">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7" name="Google Shape;417;p8"/>
              <p:cNvSpPr/>
              <p:nvPr/>
            </p:nvSpPr>
            <p:spPr>
              <a:xfrm>
                <a:off x="4861705" y="5013007"/>
                <a:ext cx="13323" cy="13334"/>
              </a:xfrm>
              <a:custGeom>
                <a:rect b="b" l="l" r="r" t="t"/>
                <a:pathLst>
                  <a:path extrusionOk="0" h="13334" w="13323">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418" name="Google Shape;418;p8"/>
            <p:cNvSpPr/>
            <p:nvPr/>
          </p:nvSpPr>
          <p:spPr>
            <a:xfrm>
              <a:off x="2453985" y="2143824"/>
              <a:ext cx="2706928" cy="1652207"/>
            </a:xfrm>
            <a:custGeom>
              <a:rect b="b" l="l" r="r" t="t"/>
              <a:pathLst>
                <a:path extrusionOk="0" h="449580" w="736579">
                  <a:moveTo>
                    <a:pt x="736580" y="0"/>
                  </a:moveTo>
                  <a:lnTo>
                    <a:pt x="0" y="228600"/>
                  </a:lnTo>
                  <a:lnTo>
                    <a:pt x="272173" y="449580"/>
                  </a:lnTo>
                  <a:lnTo>
                    <a:pt x="477730" y="425768"/>
                  </a:lnTo>
                  <a:close/>
                </a:path>
              </a:pathLst>
            </a:custGeom>
            <a:noFill/>
            <a:ln cap="rnd"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9" name="Google Shape;419;p8"/>
            <p:cNvSpPr/>
            <p:nvPr/>
          </p:nvSpPr>
          <p:spPr>
            <a:xfrm>
              <a:off x="7265520" y="2567318"/>
              <a:ext cx="1878061" cy="1778222"/>
            </a:xfrm>
            <a:custGeom>
              <a:rect b="b" l="l" r="r" t="t"/>
              <a:pathLst>
                <a:path extrusionOk="0" h="483870" w="511037">
                  <a:moveTo>
                    <a:pt x="275028" y="0"/>
                  </a:moveTo>
                  <a:lnTo>
                    <a:pt x="511038" y="150495"/>
                  </a:lnTo>
                  <a:lnTo>
                    <a:pt x="511038" y="483870"/>
                  </a:lnTo>
                  <a:lnTo>
                    <a:pt x="0" y="405765"/>
                  </a:lnTo>
                  <a:close/>
                </a:path>
              </a:pathLst>
            </a:custGeom>
            <a:noFill/>
            <a:ln cap="rnd"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420" name="Google Shape;420;p8"/>
          <p:cNvSpPr txBox="1"/>
          <p:nvPr>
            <p:ph type="title"/>
          </p:nvPr>
        </p:nvSpPr>
        <p:spPr>
          <a:xfrm>
            <a:off x="713225" y="1307100"/>
            <a:ext cx="7717500" cy="2529300"/>
          </a:xfrm>
          <a:prstGeom prst="rect">
            <a:avLst/>
          </a:prstGeom>
        </p:spPr>
        <p:txBody>
          <a:bodyPr anchorCtr="0" anchor="ctr" bIns="91425" lIns="91425" spcFirstLastPara="1" rIns="91425" wrap="square" tIns="91425">
            <a:noAutofit/>
          </a:bodyPr>
          <a:lstStyle>
            <a:lvl1pPr lvl="0" algn="ctr">
              <a:spcBef>
                <a:spcPts val="0"/>
              </a:spcBef>
              <a:spcAft>
                <a:spcPts val="0"/>
              </a:spcAft>
              <a:buSzPts val="4800"/>
              <a:buNone/>
              <a:defRPr sz="87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21" name="Shape 421"/>
        <p:cNvGrpSpPr/>
        <p:nvPr/>
      </p:nvGrpSpPr>
      <p:grpSpPr>
        <a:xfrm>
          <a:off x="0" y="0"/>
          <a:ext cx="0" cy="0"/>
          <a:chOff x="0" y="0"/>
          <a:chExt cx="0" cy="0"/>
        </a:xfrm>
      </p:grpSpPr>
      <p:grpSp>
        <p:nvGrpSpPr>
          <p:cNvPr id="422" name="Google Shape;422;p9"/>
          <p:cNvGrpSpPr/>
          <p:nvPr/>
        </p:nvGrpSpPr>
        <p:grpSpPr>
          <a:xfrm>
            <a:off x="-734" y="726338"/>
            <a:ext cx="9144316" cy="4094951"/>
            <a:chOff x="-734" y="726338"/>
            <a:chExt cx="9144316" cy="4094951"/>
          </a:xfrm>
        </p:grpSpPr>
        <p:grpSp>
          <p:nvGrpSpPr>
            <p:cNvPr id="423" name="Google Shape;423;p9"/>
            <p:cNvGrpSpPr/>
            <p:nvPr/>
          </p:nvGrpSpPr>
          <p:grpSpPr>
            <a:xfrm>
              <a:off x="-734" y="726338"/>
              <a:ext cx="9144013" cy="4094951"/>
              <a:chOff x="3542714" y="4065269"/>
              <a:chExt cx="2488573" cy="1114424"/>
            </a:xfrm>
          </p:grpSpPr>
          <p:sp>
            <p:nvSpPr>
              <p:cNvPr id="424" name="Google Shape;424;p9"/>
              <p:cNvSpPr/>
              <p:nvPr/>
            </p:nvSpPr>
            <p:spPr>
              <a:xfrm>
                <a:off x="3697833" y="4065269"/>
                <a:ext cx="983057" cy="432435"/>
              </a:xfrm>
              <a:custGeom>
                <a:rect b="b" l="l" r="r" t="t"/>
                <a:pathLst>
                  <a:path extrusionOk="0" h="432435" w="983057">
                    <a:moveTo>
                      <a:pt x="235058" y="0"/>
                    </a:moveTo>
                    <a:lnTo>
                      <a:pt x="0" y="432435"/>
                    </a:lnTo>
                    <a:lnTo>
                      <a:pt x="717547" y="335280"/>
                    </a:lnTo>
                    <a:lnTo>
                      <a:pt x="983058" y="48578"/>
                    </a:lnTo>
                    <a:close/>
                  </a:path>
                </a:pathLst>
              </a:custGeom>
              <a:noFill/>
              <a:ln cap="rnd"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5" name="Google Shape;425;p9"/>
              <p:cNvSpPr/>
              <p:nvPr/>
            </p:nvSpPr>
            <p:spPr>
              <a:xfrm>
                <a:off x="4415380" y="4113847"/>
                <a:ext cx="551007" cy="728662"/>
              </a:xfrm>
              <a:custGeom>
                <a:rect b="b" l="l" r="r" t="t"/>
                <a:pathLst>
                  <a:path extrusionOk="0" h="728662" w="551007">
                    <a:moveTo>
                      <a:pt x="211267" y="728663"/>
                    </a:moveTo>
                    <a:lnTo>
                      <a:pt x="551007" y="220028"/>
                    </a:lnTo>
                    <a:lnTo>
                      <a:pt x="265511" y="0"/>
                    </a:lnTo>
                    <a:lnTo>
                      <a:pt x="0" y="286703"/>
                    </a:lnTo>
                    <a:close/>
                  </a:path>
                </a:pathLst>
              </a:custGeom>
              <a:noFill/>
              <a:ln cap="rnd"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6" name="Google Shape;426;p9"/>
              <p:cNvSpPr/>
              <p:nvPr/>
            </p:nvSpPr>
            <p:spPr>
              <a:xfrm>
                <a:off x="4626647" y="4223384"/>
                <a:ext cx="717546" cy="619125"/>
              </a:xfrm>
              <a:custGeom>
                <a:rect b="b" l="l" r="r" t="t"/>
                <a:pathLst>
                  <a:path extrusionOk="0" h="619125" w="717546">
                    <a:moveTo>
                      <a:pt x="0" y="619125"/>
                    </a:moveTo>
                    <a:lnTo>
                      <a:pt x="717547" y="267653"/>
                    </a:lnTo>
                    <a:lnTo>
                      <a:pt x="630946" y="0"/>
                    </a:lnTo>
                    <a:lnTo>
                      <a:pt x="339740" y="110490"/>
                    </a:lnTo>
                    <a:close/>
                  </a:path>
                </a:pathLst>
              </a:custGeom>
              <a:noFill/>
              <a:ln cap="rnd"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7" name="Google Shape;427;p9"/>
              <p:cNvSpPr/>
              <p:nvPr/>
            </p:nvSpPr>
            <p:spPr>
              <a:xfrm>
                <a:off x="5257593" y="4223384"/>
                <a:ext cx="524361" cy="525780"/>
              </a:xfrm>
              <a:custGeom>
                <a:rect b="b" l="l" r="r" t="t"/>
                <a:pathLst>
                  <a:path extrusionOk="0" h="525780" w="524361">
                    <a:moveTo>
                      <a:pt x="86601" y="267653"/>
                    </a:moveTo>
                    <a:lnTo>
                      <a:pt x="524361" y="525780"/>
                    </a:lnTo>
                    <a:lnTo>
                      <a:pt x="428244" y="33338"/>
                    </a:lnTo>
                    <a:lnTo>
                      <a:pt x="0" y="0"/>
                    </a:lnTo>
                    <a:close/>
                  </a:path>
                </a:pathLst>
              </a:custGeom>
              <a:noFill/>
              <a:ln cap="rnd"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8" name="Google Shape;428;p9"/>
              <p:cNvSpPr/>
              <p:nvPr/>
            </p:nvSpPr>
            <p:spPr>
              <a:xfrm>
                <a:off x="3542714" y="4065269"/>
                <a:ext cx="390177" cy="512445"/>
              </a:xfrm>
              <a:custGeom>
                <a:rect b="b" l="l" r="r" t="t"/>
                <a:pathLst>
                  <a:path extrusionOk="0" h="512445" w="390177">
                    <a:moveTo>
                      <a:pt x="155120" y="432435"/>
                    </a:moveTo>
                    <a:lnTo>
                      <a:pt x="0" y="512445"/>
                    </a:lnTo>
                    <a:lnTo>
                      <a:pt x="0" y="33338"/>
                    </a:lnTo>
                    <a:lnTo>
                      <a:pt x="390178" y="0"/>
                    </a:lnTo>
                    <a:close/>
                  </a:path>
                </a:pathLst>
              </a:custGeom>
              <a:noFill/>
              <a:ln cap="rnd"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9" name="Google Shape;429;p9"/>
              <p:cNvSpPr/>
              <p:nvPr/>
            </p:nvSpPr>
            <p:spPr>
              <a:xfrm>
                <a:off x="5685837" y="4114800"/>
                <a:ext cx="345450" cy="634365"/>
              </a:xfrm>
              <a:custGeom>
                <a:rect b="b" l="l" r="r" t="t"/>
                <a:pathLst>
                  <a:path extrusionOk="0" h="634365" w="345450">
                    <a:moveTo>
                      <a:pt x="345450" y="460057"/>
                    </a:moveTo>
                    <a:lnTo>
                      <a:pt x="96117" y="634365"/>
                    </a:lnTo>
                    <a:lnTo>
                      <a:pt x="0" y="141922"/>
                    </a:lnTo>
                    <a:lnTo>
                      <a:pt x="345450" y="0"/>
                    </a:lnTo>
                    <a:close/>
                  </a:path>
                </a:pathLst>
              </a:custGeom>
              <a:noFill/>
              <a:ln cap="rnd"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0" name="Google Shape;430;p9"/>
              <p:cNvSpPr/>
              <p:nvPr/>
            </p:nvSpPr>
            <p:spPr>
              <a:xfrm>
                <a:off x="4956870" y="4328160"/>
                <a:ext cx="13323" cy="13334"/>
              </a:xfrm>
              <a:custGeom>
                <a:rect b="b" l="l" r="r" t="t"/>
                <a:pathLst>
                  <a:path extrusionOk="0" h="13334" w="13323">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1" name="Google Shape;431;p9"/>
              <p:cNvSpPr/>
              <p:nvPr/>
            </p:nvSpPr>
            <p:spPr>
              <a:xfrm>
                <a:off x="5775292" y="4742497"/>
                <a:ext cx="13323" cy="13334"/>
              </a:xfrm>
              <a:custGeom>
                <a:rect b="b" l="l" r="r" t="t"/>
                <a:pathLst>
                  <a:path extrusionOk="0" h="13334" w="13323">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2" name="Google Shape;432;p9"/>
              <p:cNvSpPr/>
              <p:nvPr/>
            </p:nvSpPr>
            <p:spPr>
              <a:xfrm>
                <a:off x="5337532" y="4484370"/>
                <a:ext cx="13323" cy="13334"/>
              </a:xfrm>
              <a:custGeom>
                <a:rect b="b" l="l" r="r" t="t"/>
                <a:pathLst>
                  <a:path extrusionOk="0" h="13334" w="13323">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3" name="Google Shape;433;p9"/>
              <p:cNvSpPr/>
              <p:nvPr/>
            </p:nvSpPr>
            <p:spPr>
              <a:xfrm>
                <a:off x="4618082" y="4835842"/>
                <a:ext cx="13323" cy="13334"/>
              </a:xfrm>
              <a:custGeom>
                <a:rect b="b" l="l" r="r" t="t"/>
                <a:pathLst>
                  <a:path extrusionOk="0" h="13334" w="13323">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4" name="Google Shape;434;p9"/>
              <p:cNvSpPr/>
              <p:nvPr/>
            </p:nvSpPr>
            <p:spPr>
              <a:xfrm>
                <a:off x="4408718" y="4393882"/>
                <a:ext cx="13323" cy="13334"/>
              </a:xfrm>
              <a:custGeom>
                <a:rect b="b" l="l" r="r" t="t"/>
                <a:pathLst>
                  <a:path extrusionOk="0" h="13334" w="13323">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5" name="Google Shape;435;p9"/>
              <p:cNvSpPr/>
              <p:nvPr/>
            </p:nvSpPr>
            <p:spPr>
              <a:xfrm>
                <a:off x="3691172" y="4493895"/>
                <a:ext cx="13323" cy="13334"/>
              </a:xfrm>
              <a:custGeom>
                <a:rect b="b" l="l" r="r" t="t"/>
                <a:pathLst>
                  <a:path extrusionOk="0" h="13334" w="13323">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6" name="Google Shape;436;p9"/>
              <p:cNvSpPr/>
              <p:nvPr/>
            </p:nvSpPr>
            <p:spPr>
              <a:xfrm>
                <a:off x="4868367" y="4566284"/>
                <a:ext cx="926910" cy="453390"/>
              </a:xfrm>
              <a:custGeom>
                <a:rect b="b" l="l" r="r" t="t"/>
                <a:pathLst>
                  <a:path extrusionOk="0" h="453390" w="926910">
                    <a:moveTo>
                      <a:pt x="651883" y="405765"/>
                    </a:moveTo>
                    <a:lnTo>
                      <a:pt x="926910" y="0"/>
                    </a:lnTo>
                    <a:lnTo>
                      <a:pt x="414921" y="184785"/>
                    </a:lnTo>
                    <a:lnTo>
                      <a:pt x="0" y="453390"/>
                    </a:lnTo>
                    <a:close/>
                  </a:path>
                </a:pathLst>
              </a:custGeom>
              <a:noFill/>
              <a:ln cap="rnd"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7" name="Google Shape;437;p9"/>
              <p:cNvSpPr/>
              <p:nvPr/>
            </p:nvSpPr>
            <p:spPr>
              <a:xfrm>
                <a:off x="4688504" y="4451032"/>
                <a:ext cx="594783" cy="568642"/>
              </a:xfrm>
              <a:custGeom>
                <a:rect b="b" l="l" r="r" t="t"/>
                <a:pathLst>
                  <a:path extrusionOk="0" h="568642" w="594783">
                    <a:moveTo>
                      <a:pt x="258850" y="0"/>
                    </a:moveTo>
                    <a:lnTo>
                      <a:pt x="0" y="425768"/>
                    </a:lnTo>
                    <a:lnTo>
                      <a:pt x="179862" y="568643"/>
                    </a:lnTo>
                    <a:lnTo>
                      <a:pt x="594783" y="300038"/>
                    </a:lnTo>
                    <a:close/>
                  </a:path>
                </a:pathLst>
              </a:custGeom>
              <a:noFill/>
              <a:ln cap="rnd"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8" name="Google Shape;438;p9"/>
              <p:cNvSpPr/>
              <p:nvPr/>
            </p:nvSpPr>
            <p:spPr>
              <a:xfrm>
                <a:off x="3939553" y="4679632"/>
                <a:ext cx="543394" cy="220980"/>
              </a:xfrm>
              <a:custGeom>
                <a:rect b="b" l="l" r="r" t="t"/>
                <a:pathLst>
                  <a:path extrusionOk="0" h="220980" w="543394">
                    <a:moveTo>
                      <a:pt x="271221" y="0"/>
                    </a:moveTo>
                    <a:lnTo>
                      <a:pt x="42824" y="53340"/>
                    </a:lnTo>
                    <a:lnTo>
                      <a:pt x="0" y="216218"/>
                    </a:lnTo>
                    <a:lnTo>
                      <a:pt x="543394" y="220980"/>
                    </a:lnTo>
                    <a:close/>
                  </a:path>
                </a:pathLst>
              </a:custGeom>
              <a:noFill/>
              <a:ln cap="rnd"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9" name="Google Shape;439;p9"/>
              <p:cNvSpPr/>
              <p:nvPr/>
            </p:nvSpPr>
            <p:spPr>
              <a:xfrm>
                <a:off x="3542714" y="4718684"/>
                <a:ext cx="439663" cy="461009"/>
              </a:xfrm>
              <a:custGeom>
                <a:rect b="b" l="l" r="r" t="t"/>
                <a:pathLst>
                  <a:path extrusionOk="0" h="461009" w="439663">
                    <a:moveTo>
                      <a:pt x="0" y="0"/>
                    </a:moveTo>
                    <a:lnTo>
                      <a:pt x="439664" y="14288"/>
                    </a:lnTo>
                    <a:lnTo>
                      <a:pt x="396839" y="177165"/>
                    </a:lnTo>
                    <a:lnTo>
                      <a:pt x="0" y="461010"/>
                    </a:lnTo>
                    <a:close/>
                  </a:path>
                </a:pathLst>
              </a:custGeom>
              <a:noFill/>
              <a:ln cap="rnd"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0" name="Google Shape;440;p9"/>
              <p:cNvSpPr/>
              <p:nvPr/>
            </p:nvSpPr>
            <p:spPr>
              <a:xfrm>
                <a:off x="4476286" y="4893945"/>
                <a:ext cx="13323" cy="13334"/>
              </a:xfrm>
              <a:custGeom>
                <a:rect b="b" l="l" r="r" t="t"/>
                <a:pathLst>
                  <a:path extrusionOk="0" h="13334" w="13323">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1" name="Google Shape;441;p9"/>
              <p:cNvSpPr/>
              <p:nvPr/>
            </p:nvSpPr>
            <p:spPr>
              <a:xfrm>
                <a:off x="4683746" y="4869180"/>
                <a:ext cx="13323" cy="13334"/>
              </a:xfrm>
              <a:custGeom>
                <a:rect b="b" l="l" r="r" t="t"/>
                <a:pathLst>
                  <a:path extrusionOk="0" h="13334" w="13323">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2" name="Google Shape;442;p9"/>
              <p:cNvSpPr/>
              <p:nvPr/>
            </p:nvSpPr>
            <p:spPr>
              <a:xfrm>
                <a:off x="3932891" y="4889182"/>
                <a:ext cx="13323" cy="13334"/>
              </a:xfrm>
              <a:custGeom>
                <a:rect b="b" l="l" r="r" t="t"/>
                <a:pathLst>
                  <a:path extrusionOk="0" h="13334" w="13323">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3" name="Google Shape;443;p9"/>
              <p:cNvSpPr/>
              <p:nvPr/>
            </p:nvSpPr>
            <p:spPr>
              <a:xfrm>
                <a:off x="3975716" y="4726305"/>
                <a:ext cx="13323" cy="13334"/>
              </a:xfrm>
              <a:custGeom>
                <a:rect b="b" l="l" r="r" t="t"/>
                <a:pathLst>
                  <a:path extrusionOk="0" h="13334" w="13323">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4" name="Google Shape;444;p9"/>
              <p:cNvSpPr/>
              <p:nvPr/>
            </p:nvSpPr>
            <p:spPr>
              <a:xfrm>
                <a:off x="4204113" y="4672965"/>
                <a:ext cx="13323" cy="13334"/>
              </a:xfrm>
              <a:custGeom>
                <a:rect b="b" l="l" r="r" t="t"/>
                <a:pathLst>
                  <a:path extrusionOk="0" h="13334" w="13323">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5" name="Google Shape;445;p9"/>
              <p:cNvSpPr/>
              <p:nvPr/>
            </p:nvSpPr>
            <p:spPr>
              <a:xfrm>
                <a:off x="4941644" y="4445317"/>
                <a:ext cx="13323" cy="13334"/>
              </a:xfrm>
              <a:custGeom>
                <a:rect b="b" l="l" r="r" t="t"/>
                <a:pathLst>
                  <a:path extrusionOk="0" h="13334" w="13323">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6" name="Google Shape;446;p9"/>
              <p:cNvSpPr/>
              <p:nvPr/>
            </p:nvSpPr>
            <p:spPr>
              <a:xfrm>
                <a:off x="5276626" y="4744402"/>
                <a:ext cx="13323" cy="13334"/>
              </a:xfrm>
              <a:custGeom>
                <a:rect b="b" l="l" r="r" t="t"/>
                <a:pathLst>
                  <a:path extrusionOk="0" h="13334" w="13323">
                    <a:moveTo>
                      <a:pt x="13323" y="6667"/>
                    </a:moveTo>
                    <a:cubicBezTo>
                      <a:pt x="13323" y="10350"/>
                      <a:pt x="10340" y="13335"/>
                      <a:pt x="6661" y="13335"/>
                    </a:cubicBezTo>
                    <a:cubicBezTo>
                      <a:pt x="2982" y="13335"/>
                      <a:pt x="0" y="10350"/>
                      <a:pt x="0" y="6667"/>
                    </a:cubicBezTo>
                    <a:cubicBezTo>
                      <a:pt x="0" y="2985"/>
                      <a:pt x="2982" y="0"/>
                      <a:pt x="6661" y="0"/>
                    </a:cubicBezTo>
                    <a:cubicBezTo>
                      <a:pt x="10340" y="0"/>
                      <a:pt x="13323" y="2985"/>
                      <a:pt x="13323" y="6667"/>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7" name="Google Shape;447;p9"/>
              <p:cNvSpPr/>
              <p:nvPr/>
            </p:nvSpPr>
            <p:spPr>
              <a:xfrm>
                <a:off x="5788615" y="4556760"/>
                <a:ext cx="13323" cy="13334"/>
              </a:xfrm>
              <a:custGeom>
                <a:rect b="b" l="l" r="r" t="t"/>
                <a:pathLst>
                  <a:path extrusionOk="0" h="13334" w="13323">
                    <a:moveTo>
                      <a:pt x="13323" y="6668"/>
                    </a:moveTo>
                    <a:cubicBezTo>
                      <a:pt x="13323" y="10350"/>
                      <a:pt x="10341" y="13335"/>
                      <a:pt x="6662" y="13335"/>
                    </a:cubicBezTo>
                    <a:cubicBezTo>
                      <a:pt x="2982" y="13335"/>
                      <a:pt x="0" y="10350"/>
                      <a:pt x="0" y="6668"/>
                    </a:cubicBezTo>
                    <a:cubicBezTo>
                      <a:pt x="0" y="2985"/>
                      <a:pt x="2982" y="0"/>
                      <a:pt x="6662" y="0"/>
                    </a:cubicBezTo>
                    <a:cubicBezTo>
                      <a:pt x="10341" y="0"/>
                      <a:pt x="13323" y="2985"/>
                      <a:pt x="13323" y="6668"/>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8" name="Google Shape;448;p9"/>
              <p:cNvSpPr/>
              <p:nvPr/>
            </p:nvSpPr>
            <p:spPr>
              <a:xfrm>
                <a:off x="5513588" y="4966335"/>
                <a:ext cx="13323" cy="13334"/>
              </a:xfrm>
              <a:custGeom>
                <a:rect b="b" l="l" r="r" t="t"/>
                <a:pathLst>
                  <a:path extrusionOk="0" h="13334" w="13323">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9" name="Google Shape;449;p9"/>
              <p:cNvSpPr/>
              <p:nvPr/>
            </p:nvSpPr>
            <p:spPr>
              <a:xfrm>
                <a:off x="4861705" y="5013007"/>
                <a:ext cx="13323" cy="13334"/>
              </a:xfrm>
              <a:custGeom>
                <a:rect b="b" l="l" r="r" t="t"/>
                <a:pathLst>
                  <a:path extrusionOk="0" h="13334" w="13323">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450" name="Google Shape;450;p9"/>
            <p:cNvSpPr/>
            <p:nvPr/>
          </p:nvSpPr>
          <p:spPr>
            <a:xfrm>
              <a:off x="2453985" y="2143824"/>
              <a:ext cx="2706928" cy="1652207"/>
            </a:xfrm>
            <a:custGeom>
              <a:rect b="b" l="l" r="r" t="t"/>
              <a:pathLst>
                <a:path extrusionOk="0" h="449580" w="736579">
                  <a:moveTo>
                    <a:pt x="736580" y="0"/>
                  </a:moveTo>
                  <a:lnTo>
                    <a:pt x="0" y="228600"/>
                  </a:lnTo>
                  <a:lnTo>
                    <a:pt x="272173" y="449580"/>
                  </a:lnTo>
                  <a:lnTo>
                    <a:pt x="477730" y="425768"/>
                  </a:lnTo>
                  <a:close/>
                </a:path>
              </a:pathLst>
            </a:custGeom>
            <a:noFill/>
            <a:ln cap="rnd"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1" name="Google Shape;451;p9"/>
            <p:cNvSpPr/>
            <p:nvPr/>
          </p:nvSpPr>
          <p:spPr>
            <a:xfrm>
              <a:off x="7265520" y="2567318"/>
              <a:ext cx="1878061" cy="1778222"/>
            </a:xfrm>
            <a:custGeom>
              <a:rect b="b" l="l" r="r" t="t"/>
              <a:pathLst>
                <a:path extrusionOk="0" h="483870" w="511037">
                  <a:moveTo>
                    <a:pt x="275028" y="0"/>
                  </a:moveTo>
                  <a:lnTo>
                    <a:pt x="511038" y="150495"/>
                  </a:lnTo>
                  <a:lnTo>
                    <a:pt x="511038" y="483870"/>
                  </a:lnTo>
                  <a:lnTo>
                    <a:pt x="0" y="405765"/>
                  </a:lnTo>
                  <a:close/>
                </a:path>
              </a:pathLst>
            </a:custGeom>
            <a:noFill/>
            <a:ln cap="rnd"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452" name="Google Shape;452;p9"/>
          <p:cNvGrpSpPr/>
          <p:nvPr/>
        </p:nvGrpSpPr>
        <p:grpSpPr>
          <a:xfrm>
            <a:off x="-734" y="726338"/>
            <a:ext cx="9144316" cy="4094951"/>
            <a:chOff x="-734" y="726338"/>
            <a:chExt cx="9144316" cy="4094951"/>
          </a:xfrm>
        </p:grpSpPr>
        <p:grpSp>
          <p:nvGrpSpPr>
            <p:cNvPr id="453" name="Google Shape;453;p9"/>
            <p:cNvGrpSpPr/>
            <p:nvPr/>
          </p:nvGrpSpPr>
          <p:grpSpPr>
            <a:xfrm>
              <a:off x="-734" y="726338"/>
              <a:ext cx="9144013" cy="4094951"/>
              <a:chOff x="3542714" y="4065269"/>
              <a:chExt cx="2488573" cy="1114424"/>
            </a:xfrm>
          </p:grpSpPr>
          <p:sp>
            <p:nvSpPr>
              <p:cNvPr id="454" name="Google Shape;454;p9"/>
              <p:cNvSpPr/>
              <p:nvPr/>
            </p:nvSpPr>
            <p:spPr>
              <a:xfrm>
                <a:off x="3697833" y="4065269"/>
                <a:ext cx="983057" cy="432435"/>
              </a:xfrm>
              <a:custGeom>
                <a:rect b="b" l="l" r="r" t="t"/>
                <a:pathLst>
                  <a:path extrusionOk="0" h="432435" w="983057">
                    <a:moveTo>
                      <a:pt x="235058" y="0"/>
                    </a:moveTo>
                    <a:lnTo>
                      <a:pt x="0" y="432435"/>
                    </a:lnTo>
                    <a:lnTo>
                      <a:pt x="717547" y="335280"/>
                    </a:lnTo>
                    <a:lnTo>
                      <a:pt x="983058" y="48578"/>
                    </a:lnTo>
                    <a:close/>
                  </a:path>
                </a:pathLst>
              </a:custGeom>
              <a:noFill/>
              <a:ln cap="rnd"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5" name="Google Shape;455;p9"/>
              <p:cNvSpPr/>
              <p:nvPr/>
            </p:nvSpPr>
            <p:spPr>
              <a:xfrm>
                <a:off x="4415380" y="4113847"/>
                <a:ext cx="551007" cy="728662"/>
              </a:xfrm>
              <a:custGeom>
                <a:rect b="b" l="l" r="r" t="t"/>
                <a:pathLst>
                  <a:path extrusionOk="0" h="728662" w="551007">
                    <a:moveTo>
                      <a:pt x="211267" y="728663"/>
                    </a:moveTo>
                    <a:lnTo>
                      <a:pt x="551007" y="220028"/>
                    </a:lnTo>
                    <a:lnTo>
                      <a:pt x="265511" y="0"/>
                    </a:lnTo>
                    <a:lnTo>
                      <a:pt x="0" y="286703"/>
                    </a:lnTo>
                    <a:close/>
                  </a:path>
                </a:pathLst>
              </a:custGeom>
              <a:noFill/>
              <a:ln cap="rnd"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6" name="Google Shape;456;p9"/>
              <p:cNvSpPr/>
              <p:nvPr/>
            </p:nvSpPr>
            <p:spPr>
              <a:xfrm>
                <a:off x="4626647" y="4223384"/>
                <a:ext cx="717546" cy="619125"/>
              </a:xfrm>
              <a:custGeom>
                <a:rect b="b" l="l" r="r" t="t"/>
                <a:pathLst>
                  <a:path extrusionOk="0" h="619125" w="717546">
                    <a:moveTo>
                      <a:pt x="0" y="619125"/>
                    </a:moveTo>
                    <a:lnTo>
                      <a:pt x="717547" y="267653"/>
                    </a:lnTo>
                    <a:lnTo>
                      <a:pt x="630946" y="0"/>
                    </a:lnTo>
                    <a:lnTo>
                      <a:pt x="339740" y="110490"/>
                    </a:lnTo>
                    <a:close/>
                  </a:path>
                </a:pathLst>
              </a:custGeom>
              <a:noFill/>
              <a:ln cap="rnd"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7" name="Google Shape;457;p9"/>
              <p:cNvSpPr/>
              <p:nvPr/>
            </p:nvSpPr>
            <p:spPr>
              <a:xfrm>
                <a:off x="5257593" y="4223384"/>
                <a:ext cx="524361" cy="525780"/>
              </a:xfrm>
              <a:custGeom>
                <a:rect b="b" l="l" r="r" t="t"/>
                <a:pathLst>
                  <a:path extrusionOk="0" h="525780" w="524361">
                    <a:moveTo>
                      <a:pt x="86601" y="267653"/>
                    </a:moveTo>
                    <a:lnTo>
                      <a:pt x="524361" y="525780"/>
                    </a:lnTo>
                    <a:lnTo>
                      <a:pt x="428244" y="33338"/>
                    </a:lnTo>
                    <a:lnTo>
                      <a:pt x="0" y="0"/>
                    </a:lnTo>
                    <a:close/>
                  </a:path>
                </a:pathLst>
              </a:custGeom>
              <a:noFill/>
              <a:ln cap="rnd"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8" name="Google Shape;458;p9"/>
              <p:cNvSpPr/>
              <p:nvPr/>
            </p:nvSpPr>
            <p:spPr>
              <a:xfrm>
                <a:off x="3542714" y="4065269"/>
                <a:ext cx="390177" cy="512445"/>
              </a:xfrm>
              <a:custGeom>
                <a:rect b="b" l="l" r="r" t="t"/>
                <a:pathLst>
                  <a:path extrusionOk="0" h="512445" w="390177">
                    <a:moveTo>
                      <a:pt x="155120" y="432435"/>
                    </a:moveTo>
                    <a:lnTo>
                      <a:pt x="0" y="512445"/>
                    </a:lnTo>
                    <a:lnTo>
                      <a:pt x="0" y="33338"/>
                    </a:lnTo>
                    <a:lnTo>
                      <a:pt x="390178" y="0"/>
                    </a:lnTo>
                    <a:close/>
                  </a:path>
                </a:pathLst>
              </a:custGeom>
              <a:noFill/>
              <a:ln cap="rnd"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9" name="Google Shape;459;p9"/>
              <p:cNvSpPr/>
              <p:nvPr/>
            </p:nvSpPr>
            <p:spPr>
              <a:xfrm>
                <a:off x="5685837" y="4114800"/>
                <a:ext cx="345450" cy="634365"/>
              </a:xfrm>
              <a:custGeom>
                <a:rect b="b" l="l" r="r" t="t"/>
                <a:pathLst>
                  <a:path extrusionOk="0" h="634365" w="345450">
                    <a:moveTo>
                      <a:pt x="345450" y="460057"/>
                    </a:moveTo>
                    <a:lnTo>
                      <a:pt x="96117" y="634365"/>
                    </a:lnTo>
                    <a:lnTo>
                      <a:pt x="0" y="141922"/>
                    </a:lnTo>
                    <a:lnTo>
                      <a:pt x="345450" y="0"/>
                    </a:lnTo>
                    <a:close/>
                  </a:path>
                </a:pathLst>
              </a:custGeom>
              <a:noFill/>
              <a:ln cap="rnd"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0" name="Google Shape;460;p9"/>
              <p:cNvSpPr/>
              <p:nvPr/>
            </p:nvSpPr>
            <p:spPr>
              <a:xfrm>
                <a:off x="4956870" y="4328160"/>
                <a:ext cx="13323" cy="13334"/>
              </a:xfrm>
              <a:custGeom>
                <a:rect b="b" l="l" r="r" t="t"/>
                <a:pathLst>
                  <a:path extrusionOk="0" h="13334" w="13323">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1" name="Google Shape;461;p9"/>
              <p:cNvSpPr/>
              <p:nvPr/>
            </p:nvSpPr>
            <p:spPr>
              <a:xfrm>
                <a:off x="5775292" y="4742497"/>
                <a:ext cx="13323" cy="13334"/>
              </a:xfrm>
              <a:custGeom>
                <a:rect b="b" l="l" r="r" t="t"/>
                <a:pathLst>
                  <a:path extrusionOk="0" h="13334" w="13323">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2" name="Google Shape;462;p9"/>
              <p:cNvSpPr/>
              <p:nvPr/>
            </p:nvSpPr>
            <p:spPr>
              <a:xfrm>
                <a:off x="5337532" y="4484370"/>
                <a:ext cx="13323" cy="13334"/>
              </a:xfrm>
              <a:custGeom>
                <a:rect b="b" l="l" r="r" t="t"/>
                <a:pathLst>
                  <a:path extrusionOk="0" h="13334" w="13323">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3" name="Google Shape;463;p9"/>
              <p:cNvSpPr/>
              <p:nvPr/>
            </p:nvSpPr>
            <p:spPr>
              <a:xfrm>
                <a:off x="4618082" y="4835842"/>
                <a:ext cx="13323" cy="13334"/>
              </a:xfrm>
              <a:custGeom>
                <a:rect b="b" l="l" r="r" t="t"/>
                <a:pathLst>
                  <a:path extrusionOk="0" h="13334" w="13323">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4" name="Google Shape;464;p9"/>
              <p:cNvSpPr/>
              <p:nvPr/>
            </p:nvSpPr>
            <p:spPr>
              <a:xfrm>
                <a:off x="4408718" y="4393882"/>
                <a:ext cx="13323" cy="13334"/>
              </a:xfrm>
              <a:custGeom>
                <a:rect b="b" l="l" r="r" t="t"/>
                <a:pathLst>
                  <a:path extrusionOk="0" h="13334" w="13323">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5" name="Google Shape;465;p9"/>
              <p:cNvSpPr/>
              <p:nvPr/>
            </p:nvSpPr>
            <p:spPr>
              <a:xfrm>
                <a:off x="3691172" y="4493895"/>
                <a:ext cx="13323" cy="13334"/>
              </a:xfrm>
              <a:custGeom>
                <a:rect b="b" l="l" r="r" t="t"/>
                <a:pathLst>
                  <a:path extrusionOk="0" h="13334" w="13323">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6" name="Google Shape;466;p9"/>
              <p:cNvSpPr/>
              <p:nvPr/>
            </p:nvSpPr>
            <p:spPr>
              <a:xfrm>
                <a:off x="4868367" y="4566284"/>
                <a:ext cx="926910" cy="453390"/>
              </a:xfrm>
              <a:custGeom>
                <a:rect b="b" l="l" r="r" t="t"/>
                <a:pathLst>
                  <a:path extrusionOk="0" h="453390" w="926910">
                    <a:moveTo>
                      <a:pt x="651883" y="405765"/>
                    </a:moveTo>
                    <a:lnTo>
                      <a:pt x="926910" y="0"/>
                    </a:lnTo>
                    <a:lnTo>
                      <a:pt x="414921" y="184785"/>
                    </a:lnTo>
                    <a:lnTo>
                      <a:pt x="0" y="453390"/>
                    </a:lnTo>
                    <a:close/>
                  </a:path>
                </a:pathLst>
              </a:custGeom>
              <a:noFill/>
              <a:ln cap="rnd"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7" name="Google Shape;467;p9"/>
              <p:cNvSpPr/>
              <p:nvPr/>
            </p:nvSpPr>
            <p:spPr>
              <a:xfrm>
                <a:off x="4688504" y="4451032"/>
                <a:ext cx="594783" cy="568642"/>
              </a:xfrm>
              <a:custGeom>
                <a:rect b="b" l="l" r="r" t="t"/>
                <a:pathLst>
                  <a:path extrusionOk="0" h="568642" w="594783">
                    <a:moveTo>
                      <a:pt x="258850" y="0"/>
                    </a:moveTo>
                    <a:lnTo>
                      <a:pt x="0" y="425768"/>
                    </a:lnTo>
                    <a:lnTo>
                      <a:pt x="179862" y="568643"/>
                    </a:lnTo>
                    <a:lnTo>
                      <a:pt x="594783" y="300038"/>
                    </a:lnTo>
                    <a:close/>
                  </a:path>
                </a:pathLst>
              </a:custGeom>
              <a:noFill/>
              <a:ln cap="rnd"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8" name="Google Shape;468;p9"/>
              <p:cNvSpPr/>
              <p:nvPr/>
            </p:nvSpPr>
            <p:spPr>
              <a:xfrm>
                <a:off x="3939553" y="4679632"/>
                <a:ext cx="543394" cy="220980"/>
              </a:xfrm>
              <a:custGeom>
                <a:rect b="b" l="l" r="r" t="t"/>
                <a:pathLst>
                  <a:path extrusionOk="0" h="220980" w="543394">
                    <a:moveTo>
                      <a:pt x="271221" y="0"/>
                    </a:moveTo>
                    <a:lnTo>
                      <a:pt x="42824" y="53340"/>
                    </a:lnTo>
                    <a:lnTo>
                      <a:pt x="0" y="216218"/>
                    </a:lnTo>
                    <a:lnTo>
                      <a:pt x="543394" y="220980"/>
                    </a:lnTo>
                    <a:close/>
                  </a:path>
                </a:pathLst>
              </a:custGeom>
              <a:noFill/>
              <a:ln cap="rnd"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9" name="Google Shape;469;p9"/>
              <p:cNvSpPr/>
              <p:nvPr/>
            </p:nvSpPr>
            <p:spPr>
              <a:xfrm>
                <a:off x="3542714" y="4718684"/>
                <a:ext cx="439663" cy="461009"/>
              </a:xfrm>
              <a:custGeom>
                <a:rect b="b" l="l" r="r" t="t"/>
                <a:pathLst>
                  <a:path extrusionOk="0" h="461009" w="439663">
                    <a:moveTo>
                      <a:pt x="0" y="0"/>
                    </a:moveTo>
                    <a:lnTo>
                      <a:pt x="439664" y="14288"/>
                    </a:lnTo>
                    <a:lnTo>
                      <a:pt x="396839" y="177165"/>
                    </a:lnTo>
                    <a:lnTo>
                      <a:pt x="0" y="461010"/>
                    </a:lnTo>
                    <a:close/>
                  </a:path>
                </a:pathLst>
              </a:custGeom>
              <a:noFill/>
              <a:ln cap="rnd"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0" name="Google Shape;470;p9"/>
              <p:cNvSpPr/>
              <p:nvPr/>
            </p:nvSpPr>
            <p:spPr>
              <a:xfrm>
                <a:off x="4476286" y="4893945"/>
                <a:ext cx="13323" cy="13334"/>
              </a:xfrm>
              <a:custGeom>
                <a:rect b="b" l="l" r="r" t="t"/>
                <a:pathLst>
                  <a:path extrusionOk="0" h="13334" w="13323">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1" name="Google Shape;471;p9"/>
              <p:cNvSpPr/>
              <p:nvPr/>
            </p:nvSpPr>
            <p:spPr>
              <a:xfrm>
                <a:off x="4683746" y="4869180"/>
                <a:ext cx="13323" cy="13334"/>
              </a:xfrm>
              <a:custGeom>
                <a:rect b="b" l="l" r="r" t="t"/>
                <a:pathLst>
                  <a:path extrusionOk="0" h="13334" w="13323">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2" name="Google Shape;472;p9"/>
              <p:cNvSpPr/>
              <p:nvPr/>
            </p:nvSpPr>
            <p:spPr>
              <a:xfrm>
                <a:off x="3932891" y="4889182"/>
                <a:ext cx="13323" cy="13334"/>
              </a:xfrm>
              <a:custGeom>
                <a:rect b="b" l="l" r="r" t="t"/>
                <a:pathLst>
                  <a:path extrusionOk="0" h="13334" w="13323">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3" name="Google Shape;473;p9"/>
              <p:cNvSpPr/>
              <p:nvPr/>
            </p:nvSpPr>
            <p:spPr>
              <a:xfrm>
                <a:off x="3975716" y="4726305"/>
                <a:ext cx="13323" cy="13334"/>
              </a:xfrm>
              <a:custGeom>
                <a:rect b="b" l="l" r="r" t="t"/>
                <a:pathLst>
                  <a:path extrusionOk="0" h="13334" w="13323">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4" name="Google Shape;474;p9"/>
              <p:cNvSpPr/>
              <p:nvPr/>
            </p:nvSpPr>
            <p:spPr>
              <a:xfrm>
                <a:off x="4204113" y="4672965"/>
                <a:ext cx="13323" cy="13334"/>
              </a:xfrm>
              <a:custGeom>
                <a:rect b="b" l="l" r="r" t="t"/>
                <a:pathLst>
                  <a:path extrusionOk="0" h="13334" w="13323">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5" name="Google Shape;475;p9"/>
              <p:cNvSpPr/>
              <p:nvPr/>
            </p:nvSpPr>
            <p:spPr>
              <a:xfrm>
                <a:off x="4941644" y="4445317"/>
                <a:ext cx="13323" cy="13334"/>
              </a:xfrm>
              <a:custGeom>
                <a:rect b="b" l="l" r="r" t="t"/>
                <a:pathLst>
                  <a:path extrusionOk="0" h="13334" w="13323">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6" name="Google Shape;476;p9"/>
              <p:cNvSpPr/>
              <p:nvPr/>
            </p:nvSpPr>
            <p:spPr>
              <a:xfrm>
                <a:off x="5276626" y="4744402"/>
                <a:ext cx="13323" cy="13334"/>
              </a:xfrm>
              <a:custGeom>
                <a:rect b="b" l="l" r="r" t="t"/>
                <a:pathLst>
                  <a:path extrusionOk="0" h="13334" w="13323">
                    <a:moveTo>
                      <a:pt x="13323" y="6667"/>
                    </a:moveTo>
                    <a:cubicBezTo>
                      <a:pt x="13323" y="10350"/>
                      <a:pt x="10340" y="13335"/>
                      <a:pt x="6661" y="13335"/>
                    </a:cubicBezTo>
                    <a:cubicBezTo>
                      <a:pt x="2982" y="13335"/>
                      <a:pt x="0" y="10350"/>
                      <a:pt x="0" y="6667"/>
                    </a:cubicBezTo>
                    <a:cubicBezTo>
                      <a:pt x="0" y="2985"/>
                      <a:pt x="2982" y="0"/>
                      <a:pt x="6661" y="0"/>
                    </a:cubicBezTo>
                    <a:cubicBezTo>
                      <a:pt x="10340" y="0"/>
                      <a:pt x="13323" y="2985"/>
                      <a:pt x="13323" y="6667"/>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7" name="Google Shape;477;p9"/>
              <p:cNvSpPr/>
              <p:nvPr/>
            </p:nvSpPr>
            <p:spPr>
              <a:xfrm>
                <a:off x="5788615" y="4556760"/>
                <a:ext cx="13323" cy="13334"/>
              </a:xfrm>
              <a:custGeom>
                <a:rect b="b" l="l" r="r" t="t"/>
                <a:pathLst>
                  <a:path extrusionOk="0" h="13334" w="13323">
                    <a:moveTo>
                      <a:pt x="13323" y="6668"/>
                    </a:moveTo>
                    <a:cubicBezTo>
                      <a:pt x="13323" y="10350"/>
                      <a:pt x="10341" y="13335"/>
                      <a:pt x="6662" y="13335"/>
                    </a:cubicBezTo>
                    <a:cubicBezTo>
                      <a:pt x="2982" y="13335"/>
                      <a:pt x="0" y="10350"/>
                      <a:pt x="0" y="6668"/>
                    </a:cubicBezTo>
                    <a:cubicBezTo>
                      <a:pt x="0" y="2985"/>
                      <a:pt x="2982" y="0"/>
                      <a:pt x="6662" y="0"/>
                    </a:cubicBezTo>
                    <a:cubicBezTo>
                      <a:pt x="10341" y="0"/>
                      <a:pt x="13323" y="2985"/>
                      <a:pt x="13323" y="6668"/>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8" name="Google Shape;478;p9"/>
              <p:cNvSpPr/>
              <p:nvPr/>
            </p:nvSpPr>
            <p:spPr>
              <a:xfrm>
                <a:off x="5513588" y="4966335"/>
                <a:ext cx="13323" cy="13334"/>
              </a:xfrm>
              <a:custGeom>
                <a:rect b="b" l="l" r="r" t="t"/>
                <a:pathLst>
                  <a:path extrusionOk="0" h="13334" w="13323">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9" name="Google Shape;479;p9"/>
              <p:cNvSpPr/>
              <p:nvPr/>
            </p:nvSpPr>
            <p:spPr>
              <a:xfrm>
                <a:off x="4861705" y="5013007"/>
                <a:ext cx="13323" cy="13334"/>
              </a:xfrm>
              <a:custGeom>
                <a:rect b="b" l="l" r="r" t="t"/>
                <a:pathLst>
                  <a:path extrusionOk="0" h="13334" w="13323">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480" name="Google Shape;480;p9"/>
            <p:cNvSpPr/>
            <p:nvPr/>
          </p:nvSpPr>
          <p:spPr>
            <a:xfrm>
              <a:off x="2453985" y="2143824"/>
              <a:ext cx="2706928" cy="1652207"/>
            </a:xfrm>
            <a:custGeom>
              <a:rect b="b" l="l" r="r" t="t"/>
              <a:pathLst>
                <a:path extrusionOk="0" h="449580" w="736579">
                  <a:moveTo>
                    <a:pt x="736580" y="0"/>
                  </a:moveTo>
                  <a:lnTo>
                    <a:pt x="0" y="228600"/>
                  </a:lnTo>
                  <a:lnTo>
                    <a:pt x="272173" y="449580"/>
                  </a:lnTo>
                  <a:lnTo>
                    <a:pt x="477730" y="425768"/>
                  </a:lnTo>
                  <a:close/>
                </a:path>
              </a:pathLst>
            </a:custGeom>
            <a:noFill/>
            <a:ln cap="rnd"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1" name="Google Shape;481;p9"/>
            <p:cNvSpPr/>
            <p:nvPr/>
          </p:nvSpPr>
          <p:spPr>
            <a:xfrm>
              <a:off x="7265520" y="2567318"/>
              <a:ext cx="1878061" cy="1778222"/>
            </a:xfrm>
            <a:custGeom>
              <a:rect b="b" l="l" r="r" t="t"/>
              <a:pathLst>
                <a:path extrusionOk="0" h="483870" w="511037">
                  <a:moveTo>
                    <a:pt x="275028" y="0"/>
                  </a:moveTo>
                  <a:lnTo>
                    <a:pt x="511038" y="150495"/>
                  </a:lnTo>
                  <a:lnTo>
                    <a:pt x="511038" y="483870"/>
                  </a:lnTo>
                  <a:lnTo>
                    <a:pt x="0" y="405765"/>
                  </a:lnTo>
                  <a:close/>
                </a:path>
              </a:pathLst>
            </a:custGeom>
            <a:noFill/>
            <a:ln cap="rnd"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482" name="Google Shape;482;p9"/>
          <p:cNvSpPr txBox="1"/>
          <p:nvPr>
            <p:ph type="title"/>
          </p:nvPr>
        </p:nvSpPr>
        <p:spPr>
          <a:xfrm>
            <a:off x="2135550" y="1222249"/>
            <a:ext cx="4872900" cy="1527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000"/>
              <a:buNone/>
              <a:defRPr sz="100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483" name="Google Shape;483;p9"/>
          <p:cNvSpPr txBox="1"/>
          <p:nvPr>
            <p:ph idx="1" type="subTitle"/>
          </p:nvPr>
        </p:nvSpPr>
        <p:spPr>
          <a:xfrm>
            <a:off x="2135550" y="2638482"/>
            <a:ext cx="4872900" cy="671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484" name="Google Shape;484;p9"/>
          <p:cNvGrpSpPr/>
          <p:nvPr/>
        </p:nvGrpSpPr>
        <p:grpSpPr>
          <a:xfrm flipH="1">
            <a:off x="3" y="3306445"/>
            <a:ext cx="9144182" cy="2376874"/>
            <a:chOff x="3225813" y="2142172"/>
            <a:chExt cx="2920624" cy="759142"/>
          </a:xfrm>
        </p:grpSpPr>
        <p:sp>
          <p:nvSpPr>
            <p:cNvPr id="485" name="Google Shape;485;p9"/>
            <p:cNvSpPr/>
            <p:nvPr/>
          </p:nvSpPr>
          <p:spPr>
            <a:xfrm>
              <a:off x="5605898" y="2153602"/>
              <a:ext cx="540538" cy="661987"/>
            </a:xfrm>
            <a:custGeom>
              <a:rect b="b" l="l" r="r" t="t"/>
              <a:pathLst>
                <a:path extrusionOk="0" h="661987" w="540538">
                  <a:moveTo>
                    <a:pt x="0" y="0"/>
                  </a:moveTo>
                  <a:lnTo>
                    <a:pt x="540539" y="234315"/>
                  </a:lnTo>
                  <a:lnTo>
                    <a:pt x="190331" y="661988"/>
                  </a:lnTo>
                  <a:close/>
                </a:path>
              </a:pathLst>
            </a:custGeom>
            <a:solidFill>
              <a:schemeClr val="dk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6" name="Google Shape;486;p9"/>
            <p:cNvSpPr/>
            <p:nvPr/>
          </p:nvSpPr>
          <p:spPr>
            <a:xfrm>
              <a:off x="3225813" y="2271712"/>
              <a:ext cx="764177" cy="505777"/>
            </a:xfrm>
            <a:custGeom>
              <a:rect b="b" l="l" r="r" t="t"/>
              <a:pathLst>
                <a:path extrusionOk="0" h="505777" w="764177">
                  <a:moveTo>
                    <a:pt x="0" y="505778"/>
                  </a:moveTo>
                  <a:lnTo>
                    <a:pt x="764178" y="0"/>
                  </a:lnTo>
                  <a:lnTo>
                    <a:pt x="639511" y="327660"/>
                  </a:lnTo>
                  <a:close/>
                </a:path>
              </a:pathLst>
            </a:custGeom>
            <a:solidFill>
              <a:schemeClr val="dk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7" name="Google Shape;487;p9"/>
            <p:cNvSpPr/>
            <p:nvPr/>
          </p:nvSpPr>
          <p:spPr>
            <a:xfrm>
              <a:off x="3989991" y="2271712"/>
              <a:ext cx="262656" cy="386715"/>
            </a:xfrm>
            <a:custGeom>
              <a:rect b="b" l="l" r="r" t="t"/>
              <a:pathLst>
                <a:path extrusionOk="0" h="386715" w="262656">
                  <a:moveTo>
                    <a:pt x="262656" y="20955"/>
                  </a:moveTo>
                  <a:lnTo>
                    <a:pt x="157023" y="386715"/>
                  </a:lnTo>
                  <a:lnTo>
                    <a:pt x="0" y="0"/>
                  </a:lnTo>
                  <a:close/>
                </a:path>
              </a:pathLst>
            </a:custGeom>
            <a:solidFill>
              <a:schemeClr val="dk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8" name="Google Shape;488;p9"/>
            <p:cNvSpPr/>
            <p:nvPr/>
          </p:nvSpPr>
          <p:spPr>
            <a:xfrm>
              <a:off x="4147013" y="2212657"/>
              <a:ext cx="415872" cy="445770"/>
            </a:xfrm>
            <a:custGeom>
              <a:rect b="b" l="l" r="r" t="t"/>
              <a:pathLst>
                <a:path extrusionOk="0" h="445770" w="415872">
                  <a:moveTo>
                    <a:pt x="415872" y="0"/>
                  </a:moveTo>
                  <a:lnTo>
                    <a:pt x="0" y="445770"/>
                  </a:lnTo>
                  <a:lnTo>
                    <a:pt x="105634" y="80010"/>
                  </a:lnTo>
                  <a:close/>
                </a:path>
              </a:pathLst>
            </a:custGeom>
            <a:solidFill>
              <a:schemeClr val="dk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9" name="Google Shape;489;p9"/>
            <p:cNvSpPr/>
            <p:nvPr/>
          </p:nvSpPr>
          <p:spPr>
            <a:xfrm>
              <a:off x="4562886" y="2212657"/>
              <a:ext cx="644269" cy="677227"/>
            </a:xfrm>
            <a:custGeom>
              <a:rect b="b" l="l" r="r" t="t"/>
              <a:pathLst>
                <a:path extrusionOk="0" h="677227" w="644269">
                  <a:moveTo>
                    <a:pt x="441567" y="294322"/>
                  </a:moveTo>
                  <a:lnTo>
                    <a:pt x="644269" y="677227"/>
                  </a:lnTo>
                  <a:lnTo>
                    <a:pt x="0" y="0"/>
                  </a:lnTo>
                  <a:close/>
                </a:path>
              </a:pathLst>
            </a:custGeom>
            <a:solidFill>
              <a:schemeClr val="dk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0" name="Google Shape;490;p9"/>
            <p:cNvSpPr/>
            <p:nvPr/>
          </p:nvSpPr>
          <p:spPr>
            <a:xfrm>
              <a:off x="5004453" y="2153602"/>
              <a:ext cx="601445" cy="736282"/>
            </a:xfrm>
            <a:custGeom>
              <a:rect b="b" l="l" r="r" t="t"/>
              <a:pathLst>
                <a:path extrusionOk="0" h="736282" w="601445">
                  <a:moveTo>
                    <a:pt x="601445" y="0"/>
                  </a:moveTo>
                  <a:lnTo>
                    <a:pt x="202702" y="736282"/>
                  </a:lnTo>
                  <a:lnTo>
                    <a:pt x="0" y="353378"/>
                  </a:lnTo>
                  <a:close/>
                </a:path>
              </a:pathLst>
            </a:custGeom>
            <a:solidFill>
              <a:schemeClr val="dk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1" name="Google Shape;491;p9"/>
            <p:cNvSpPr/>
            <p:nvPr/>
          </p:nvSpPr>
          <p:spPr>
            <a:xfrm>
              <a:off x="5207155" y="2153602"/>
              <a:ext cx="433002" cy="736282"/>
            </a:xfrm>
            <a:custGeom>
              <a:rect b="b" l="l" r="r" t="t"/>
              <a:pathLst>
                <a:path extrusionOk="0" h="736282" w="433002">
                  <a:moveTo>
                    <a:pt x="433002" y="412432"/>
                  </a:moveTo>
                  <a:lnTo>
                    <a:pt x="398743" y="0"/>
                  </a:lnTo>
                  <a:lnTo>
                    <a:pt x="0" y="736282"/>
                  </a:lnTo>
                  <a:close/>
                </a:path>
              </a:pathLst>
            </a:custGeom>
            <a:solidFill>
              <a:schemeClr val="dk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2" name="Google Shape;492;p9"/>
            <p:cNvSpPr/>
            <p:nvPr/>
          </p:nvSpPr>
          <p:spPr>
            <a:xfrm>
              <a:off x="3225813" y="2271712"/>
              <a:ext cx="764177" cy="505777"/>
            </a:xfrm>
            <a:custGeom>
              <a:rect b="b" l="l" r="r" t="t"/>
              <a:pathLst>
                <a:path extrusionOk="0" h="505777" w="764177">
                  <a:moveTo>
                    <a:pt x="764178" y="0"/>
                  </a:moveTo>
                  <a:lnTo>
                    <a:pt x="295013" y="125730"/>
                  </a:lnTo>
                  <a:lnTo>
                    <a:pt x="0" y="505778"/>
                  </a:lnTo>
                  <a:close/>
                </a:path>
              </a:pathLst>
            </a:custGeom>
            <a:solidFill>
              <a:schemeClr val="dk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3" name="Google Shape;493;p9"/>
            <p:cNvSpPr/>
            <p:nvPr/>
          </p:nvSpPr>
          <p:spPr>
            <a:xfrm>
              <a:off x="3865324" y="2271712"/>
              <a:ext cx="281689" cy="386715"/>
            </a:xfrm>
            <a:custGeom>
              <a:rect b="b" l="l" r="r" t="t"/>
              <a:pathLst>
                <a:path extrusionOk="0" h="386715" w="281689">
                  <a:moveTo>
                    <a:pt x="281689" y="386715"/>
                  </a:moveTo>
                  <a:lnTo>
                    <a:pt x="0" y="327660"/>
                  </a:lnTo>
                  <a:lnTo>
                    <a:pt x="124667" y="0"/>
                  </a:lnTo>
                  <a:close/>
                </a:path>
              </a:pathLst>
            </a:custGeom>
            <a:solidFill>
              <a:schemeClr val="dk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4" name="Google Shape;494;p9"/>
            <p:cNvSpPr/>
            <p:nvPr/>
          </p:nvSpPr>
          <p:spPr>
            <a:xfrm>
              <a:off x="5605898" y="2153602"/>
              <a:ext cx="190330" cy="661987"/>
            </a:xfrm>
            <a:custGeom>
              <a:rect b="b" l="l" r="r" t="t"/>
              <a:pathLst>
                <a:path extrusionOk="0" h="661987" w="190330">
                  <a:moveTo>
                    <a:pt x="190331" y="661988"/>
                  </a:moveTo>
                  <a:lnTo>
                    <a:pt x="0" y="0"/>
                  </a:lnTo>
                  <a:lnTo>
                    <a:pt x="34260" y="412432"/>
                  </a:lnTo>
                  <a:close/>
                </a:path>
              </a:pathLst>
            </a:custGeom>
            <a:solidFill>
              <a:schemeClr val="dk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5" name="Google Shape;495;p9"/>
            <p:cNvSpPr/>
            <p:nvPr/>
          </p:nvSpPr>
          <p:spPr>
            <a:xfrm>
              <a:off x="4147013" y="2212657"/>
              <a:ext cx="415872" cy="445770"/>
            </a:xfrm>
            <a:custGeom>
              <a:rect b="b" l="l" r="r" t="t"/>
              <a:pathLst>
                <a:path extrusionOk="0" h="445770" w="415872">
                  <a:moveTo>
                    <a:pt x="415872" y="0"/>
                  </a:moveTo>
                  <a:lnTo>
                    <a:pt x="374952" y="345758"/>
                  </a:lnTo>
                  <a:lnTo>
                    <a:pt x="0" y="445770"/>
                  </a:lnTo>
                  <a:close/>
                </a:path>
              </a:pathLst>
            </a:custGeom>
            <a:solidFill>
              <a:schemeClr val="dk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6" name="Google Shape;496;p9"/>
            <p:cNvSpPr/>
            <p:nvPr/>
          </p:nvSpPr>
          <p:spPr>
            <a:xfrm>
              <a:off x="4521965" y="2212657"/>
              <a:ext cx="685190" cy="677227"/>
            </a:xfrm>
            <a:custGeom>
              <a:rect b="b" l="l" r="r" t="t"/>
              <a:pathLst>
                <a:path extrusionOk="0" h="677227" w="685190">
                  <a:moveTo>
                    <a:pt x="685190" y="677227"/>
                  </a:moveTo>
                  <a:lnTo>
                    <a:pt x="0" y="345758"/>
                  </a:lnTo>
                  <a:lnTo>
                    <a:pt x="40921" y="0"/>
                  </a:lnTo>
                  <a:close/>
                </a:path>
              </a:pathLst>
            </a:custGeom>
            <a:solidFill>
              <a:schemeClr val="dk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7" name="Google Shape;497;p9"/>
            <p:cNvSpPr/>
            <p:nvPr/>
          </p:nvSpPr>
          <p:spPr>
            <a:xfrm>
              <a:off x="3225813" y="2218372"/>
              <a:ext cx="764177" cy="179069"/>
            </a:xfrm>
            <a:custGeom>
              <a:rect b="b" l="l" r="r" t="t"/>
              <a:pathLst>
                <a:path extrusionOk="0" h="179069" w="764177">
                  <a:moveTo>
                    <a:pt x="0" y="0"/>
                  </a:moveTo>
                  <a:lnTo>
                    <a:pt x="764178" y="53340"/>
                  </a:lnTo>
                  <a:lnTo>
                    <a:pt x="295013" y="179070"/>
                  </a:lnTo>
                  <a:close/>
                </a:path>
              </a:pathLst>
            </a:custGeom>
            <a:solidFill>
              <a:schemeClr val="dk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8" name="Google Shape;498;p9"/>
            <p:cNvSpPr/>
            <p:nvPr/>
          </p:nvSpPr>
          <p:spPr>
            <a:xfrm>
              <a:off x="3225813" y="2218372"/>
              <a:ext cx="295012" cy="559117"/>
            </a:xfrm>
            <a:custGeom>
              <a:rect b="b" l="l" r="r" t="t"/>
              <a:pathLst>
                <a:path extrusionOk="0" h="559117" w="295012">
                  <a:moveTo>
                    <a:pt x="0" y="559118"/>
                  </a:moveTo>
                  <a:lnTo>
                    <a:pt x="0" y="0"/>
                  </a:lnTo>
                  <a:lnTo>
                    <a:pt x="295013" y="179070"/>
                  </a:lnTo>
                  <a:close/>
                </a:path>
              </a:pathLst>
            </a:custGeom>
            <a:solidFill>
              <a:schemeClr val="dk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9" name="Google Shape;499;p9"/>
            <p:cNvSpPr/>
            <p:nvPr/>
          </p:nvSpPr>
          <p:spPr>
            <a:xfrm>
              <a:off x="5796229" y="2387917"/>
              <a:ext cx="350208" cy="427672"/>
            </a:xfrm>
            <a:custGeom>
              <a:rect b="b" l="l" r="r" t="t"/>
              <a:pathLst>
                <a:path extrusionOk="0" h="427672" w="350208">
                  <a:moveTo>
                    <a:pt x="0" y="427673"/>
                  </a:moveTo>
                  <a:lnTo>
                    <a:pt x="350208" y="352425"/>
                  </a:lnTo>
                  <a:lnTo>
                    <a:pt x="350208" y="0"/>
                  </a:lnTo>
                  <a:close/>
                </a:path>
              </a:pathLst>
            </a:custGeom>
            <a:solidFill>
              <a:schemeClr val="dk2"/>
            </a:solidFill>
            <a:ln cap="rnd"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0" name="Google Shape;500;p9"/>
            <p:cNvSpPr/>
            <p:nvPr/>
          </p:nvSpPr>
          <p:spPr>
            <a:xfrm>
              <a:off x="3978322" y="2260033"/>
              <a:ext cx="23336" cy="23357"/>
            </a:xfrm>
            <a:custGeom>
              <a:rect b="b" l="l" r="r" t="t"/>
              <a:pathLst>
                <a:path extrusionOk="0" h="23357" w="23336">
                  <a:moveTo>
                    <a:pt x="20233" y="3106"/>
                  </a:moveTo>
                  <a:cubicBezTo>
                    <a:pt x="29750" y="15489"/>
                    <a:pt x="15475" y="29776"/>
                    <a:pt x="3104" y="20251"/>
                  </a:cubicBezTo>
                  <a:cubicBezTo>
                    <a:pt x="-6413" y="7869"/>
                    <a:pt x="7862" y="-6419"/>
                    <a:pt x="20233" y="3106"/>
                  </a:cubicBezTo>
                  <a:close/>
                </a:path>
              </a:pathLst>
            </a:custGeom>
            <a:solidFill>
              <a:schemeClr val="dk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1" name="Google Shape;501;p9"/>
            <p:cNvSpPr/>
            <p:nvPr/>
          </p:nvSpPr>
          <p:spPr>
            <a:xfrm>
              <a:off x="3509406" y="2386012"/>
              <a:ext cx="22839" cy="22859"/>
            </a:xfrm>
            <a:custGeom>
              <a:rect b="b" l="l" r="r" t="t"/>
              <a:pathLst>
                <a:path extrusionOk="0" h="22859" w="22839">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dk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2" name="Google Shape;502;p9"/>
            <p:cNvSpPr/>
            <p:nvPr/>
          </p:nvSpPr>
          <p:spPr>
            <a:xfrm>
              <a:off x="3854856" y="2590800"/>
              <a:ext cx="22839" cy="22859"/>
            </a:xfrm>
            <a:custGeom>
              <a:rect b="b" l="l" r="r" t="t"/>
              <a:pathLst>
                <a:path extrusionOk="0" h="22859" w="22839">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3" name="Google Shape;503;p9"/>
            <p:cNvSpPr/>
            <p:nvPr/>
          </p:nvSpPr>
          <p:spPr>
            <a:xfrm>
              <a:off x="4136545" y="2649855"/>
              <a:ext cx="22839" cy="22859"/>
            </a:xfrm>
            <a:custGeom>
              <a:rect b="b" l="l" r="r" t="t"/>
              <a:pathLst>
                <a:path extrusionOk="0" h="22859" w="22839">
                  <a:moveTo>
                    <a:pt x="22840" y="11430"/>
                  </a:moveTo>
                  <a:cubicBezTo>
                    <a:pt x="22840" y="17742"/>
                    <a:pt x="17727" y="22860"/>
                    <a:pt x="11420" y="22860"/>
                  </a:cubicBezTo>
                  <a:cubicBezTo>
                    <a:pt x="5113" y="22860"/>
                    <a:pt x="0" y="17742"/>
                    <a:pt x="0" y="11430"/>
                  </a:cubicBezTo>
                  <a:cubicBezTo>
                    <a:pt x="0" y="5117"/>
                    <a:pt x="5113" y="0"/>
                    <a:pt x="11420" y="0"/>
                  </a:cubicBezTo>
                  <a:cubicBezTo>
                    <a:pt x="17727" y="0"/>
                    <a:pt x="22840" y="5117"/>
                    <a:pt x="22840" y="1143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4" name="Google Shape;504;p9"/>
            <p:cNvSpPr/>
            <p:nvPr/>
          </p:nvSpPr>
          <p:spPr>
            <a:xfrm>
              <a:off x="4238372" y="2280285"/>
              <a:ext cx="22839" cy="22859"/>
            </a:xfrm>
            <a:custGeom>
              <a:rect b="b" l="l" r="r" t="t"/>
              <a:pathLst>
                <a:path extrusionOk="0" h="22859" w="22839">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dk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5" name="Google Shape;505;p9"/>
            <p:cNvSpPr/>
            <p:nvPr/>
          </p:nvSpPr>
          <p:spPr>
            <a:xfrm>
              <a:off x="4550219" y="2203757"/>
              <a:ext cx="23431" cy="23514"/>
            </a:xfrm>
            <a:custGeom>
              <a:rect b="b" l="l" r="r" t="t"/>
              <a:pathLst>
                <a:path extrusionOk="0" h="23514" w="23431">
                  <a:moveTo>
                    <a:pt x="23135" y="9852"/>
                  </a:moveTo>
                  <a:cubicBezTo>
                    <a:pt x="25039" y="18425"/>
                    <a:pt x="17425" y="25092"/>
                    <a:pt x="9812" y="23187"/>
                  </a:cubicBezTo>
                  <a:cubicBezTo>
                    <a:pt x="5054" y="22235"/>
                    <a:pt x="1247" y="18425"/>
                    <a:pt x="296" y="13662"/>
                  </a:cubicBezTo>
                  <a:cubicBezTo>
                    <a:pt x="-1608" y="5090"/>
                    <a:pt x="6006" y="-1578"/>
                    <a:pt x="13619" y="327"/>
                  </a:cubicBezTo>
                  <a:cubicBezTo>
                    <a:pt x="18377" y="1280"/>
                    <a:pt x="22184" y="5090"/>
                    <a:pt x="23135" y="9852"/>
                  </a:cubicBezTo>
                  <a:close/>
                </a:path>
              </a:pathLst>
            </a:custGeom>
            <a:solidFill>
              <a:schemeClr val="dk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6" name="Google Shape;506;p9"/>
            <p:cNvSpPr/>
            <p:nvPr/>
          </p:nvSpPr>
          <p:spPr>
            <a:xfrm>
              <a:off x="4510545" y="2546985"/>
              <a:ext cx="22839" cy="22859"/>
            </a:xfrm>
            <a:custGeom>
              <a:rect b="b" l="l" r="r" t="t"/>
              <a:pathLst>
                <a:path extrusionOk="0" h="22859" w="22839">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7" name="Google Shape;507;p9"/>
            <p:cNvSpPr/>
            <p:nvPr/>
          </p:nvSpPr>
          <p:spPr>
            <a:xfrm>
              <a:off x="5195735" y="2878455"/>
              <a:ext cx="22839" cy="22859"/>
            </a:xfrm>
            <a:custGeom>
              <a:rect b="b" l="l" r="r" t="t"/>
              <a:pathLst>
                <a:path extrusionOk="0" h="22859" w="22839">
                  <a:moveTo>
                    <a:pt x="22840" y="11430"/>
                  </a:moveTo>
                  <a:cubicBezTo>
                    <a:pt x="22840" y="17742"/>
                    <a:pt x="17727" y="22860"/>
                    <a:pt x="11420" y="22860"/>
                  </a:cubicBezTo>
                  <a:cubicBezTo>
                    <a:pt x="5113" y="22860"/>
                    <a:pt x="0" y="17742"/>
                    <a:pt x="0" y="11430"/>
                  </a:cubicBezTo>
                  <a:cubicBezTo>
                    <a:pt x="0" y="5117"/>
                    <a:pt x="5113" y="0"/>
                    <a:pt x="11420" y="0"/>
                  </a:cubicBezTo>
                  <a:cubicBezTo>
                    <a:pt x="17727" y="0"/>
                    <a:pt x="22840" y="5117"/>
                    <a:pt x="22840" y="1143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8" name="Google Shape;508;p9"/>
            <p:cNvSpPr/>
            <p:nvPr/>
          </p:nvSpPr>
          <p:spPr>
            <a:xfrm>
              <a:off x="4993033" y="2495550"/>
              <a:ext cx="22839" cy="22859"/>
            </a:xfrm>
            <a:custGeom>
              <a:rect b="b" l="l" r="r" t="t"/>
              <a:pathLst>
                <a:path extrusionOk="0" h="22859" w="22839">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dk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9" name="Google Shape;509;p9"/>
            <p:cNvSpPr/>
            <p:nvPr/>
          </p:nvSpPr>
          <p:spPr>
            <a:xfrm>
              <a:off x="5594478" y="2142172"/>
              <a:ext cx="22839" cy="22860"/>
            </a:xfrm>
            <a:custGeom>
              <a:rect b="b" l="l" r="r" t="t"/>
              <a:pathLst>
                <a:path extrusionOk="0" h="22860" w="22839">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dk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0" name="Google Shape;510;p9"/>
            <p:cNvSpPr/>
            <p:nvPr/>
          </p:nvSpPr>
          <p:spPr>
            <a:xfrm>
              <a:off x="5628738" y="2554605"/>
              <a:ext cx="22839" cy="22859"/>
            </a:xfrm>
            <a:custGeom>
              <a:rect b="b" l="l" r="r" t="t"/>
              <a:pathLst>
                <a:path extrusionOk="0" h="22859" w="22839">
                  <a:moveTo>
                    <a:pt x="22840" y="11430"/>
                  </a:moveTo>
                  <a:cubicBezTo>
                    <a:pt x="22840" y="17742"/>
                    <a:pt x="17727" y="22860"/>
                    <a:pt x="11420" y="22860"/>
                  </a:cubicBezTo>
                  <a:cubicBezTo>
                    <a:pt x="5113" y="22860"/>
                    <a:pt x="0" y="17742"/>
                    <a:pt x="0" y="11430"/>
                  </a:cubicBezTo>
                  <a:cubicBezTo>
                    <a:pt x="0" y="5117"/>
                    <a:pt x="5113" y="0"/>
                    <a:pt x="11420" y="0"/>
                  </a:cubicBezTo>
                  <a:cubicBezTo>
                    <a:pt x="17727" y="0"/>
                    <a:pt x="22840" y="5117"/>
                    <a:pt x="22840" y="1143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1" name="Google Shape;511;p9"/>
            <p:cNvSpPr/>
            <p:nvPr/>
          </p:nvSpPr>
          <p:spPr>
            <a:xfrm>
              <a:off x="5784809" y="2804160"/>
              <a:ext cx="22839" cy="22859"/>
            </a:xfrm>
            <a:custGeom>
              <a:rect b="b" l="l" r="r" t="t"/>
              <a:pathLst>
                <a:path extrusionOk="0" h="22859" w="22839">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12" name="Shape 512"/>
        <p:cNvGrpSpPr/>
        <p:nvPr/>
      </p:nvGrpSpPr>
      <p:grpSpPr>
        <a:xfrm>
          <a:off x="0" y="0"/>
          <a:ext cx="0" cy="0"/>
          <a:chOff x="0" y="0"/>
          <a:chExt cx="0" cy="0"/>
        </a:xfrm>
      </p:grpSpPr>
      <p:sp>
        <p:nvSpPr>
          <p:cNvPr id="513" name="Google Shape;513;p10"/>
          <p:cNvSpPr/>
          <p:nvPr>
            <p:ph idx="2" type="pic"/>
          </p:nvPr>
        </p:nvSpPr>
        <p:spPr>
          <a:xfrm>
            <a:off x="-25" y="-13725"/>
            <a:ext cx="9144000" cy="5157300"/>
          </a:xfrm>
          <a:prstGeom prst="rect">
            <a:avLst/>
          </a:prstGeom>
          <a:noFill/>
          <a:ln>
            <a:noFill/>
          </a:ln>
        </p:spPr>
      </p:sp>
      <p:sp>
        <p:nvSpPr>
          <p:cNvPr id="514" name="Google Shape;514;p10"/>
          <p:cNvSpPr txBox="1"/>
          <p:nvPr>
            <p:ph type="title"/>
          </p:nvPr>
        </p:nvSpPr>
        <p:spPr>
          <a:xfrm>
            <a:off x="720000" y="4014450"/>
            <a:ext cx="7704000" cy="572700"/>
          </a:xfrm>
          <a:prstGeom prst="rect">
            <a:avLst/>
          </a:prstGeom>
          <a:solidFill>
            <a:schemeClr val="lt1"/>
          </a:solidFill>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32"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539500"/>
            <a:ext cx="77175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3000"/>
              <a:buFont typeface="Changa Medium"/>
              <a:buNone/>
              <a:defRPr sz="3000">
                <a:solidFill>
                  <a:schemeClr val="dk1"/>
                </a:solidFill>
                <a:latin typeface="Changa Medium"/>
                <a:ea typeface="Changa Medium"/>
                <a:cs typeface="Changa Medium"/>
                <a:sym typeface="Changa Medium"/>
              </a:defRPr>
            </a:lvl1pPr>
            <a:lvl2pPr lvl="1" rtl="0">
              <a:spcBef>
                <a:spcPts val="0"/>
              </a:spcBef>
              <a:spcAft>
                <a:spcPts val="0"/>
              </a:spcAft>
              <a:buClr>
                <a:schemeClr val="dk1"/>
              </a:buClr>
              <a:buSzPts val="3500"/>
              <a:buFont typeface="Changa Medium"/>
              <a:buNone/>
              <a:defRPr sz="3500">
                <a:solidFill>
                  <a:schemeClr val="dk1"/>
                </a:solidFill>
                <a:latin typeface="Changa Medium"/>
                <a:ea typeface="Changa Medium"/>
                <a:cs typeface="Changa Medium"/>
                <a:sym typeface="Changa Medium"/>
              </a:defRPr>
            </a:lvl2pPr>
            <a:lvl3pPr lvl="2" rtl="0">
              <a:spcBef>
                <a:spcPts val="0"/>
              </a:spcBef>
              <a:spcAft>
                <a:spcPts val="0"/>
              </a:spcAft>
              <a:buClr>
                <a:schemeClr val="dk1"/>
              </a:buClr>
              <a:buSzPts val="3500"/>
              <a:buFont typeface="Changa Medium"/>
              <a:buNone/>
              <a:defRPr sz="3500">
                <a:solidFill>
                  <a:schemeClr val="dk1"/>
                </a:solidFill>
                <a:latin typeface="Changa Medium"/>
                <a:ea typeface="Changa Medium"/>
                <a:cs typeface="Changa Medium"/>
                <a:sym typeface="Changa Medium"/>
              </a:defRPr>
            </a:lvl3pPr>
            <a:lvl4pPr lvl="3" rtl="0">
              <a:spcBef>
                <a:spcPts val="0"/>
              </a:spcBef>
              <a:spcAft>
                <a:spcPts val="0"/>
              </a:spcAft>
              <a:buClr>
                <a:schemeClr val="dk1"/>
              </a:buClr>
              <a:buSzPts val="3500"/>
              <a:buFont typeface="Changa Medium"/>
              <a:buNone/>
              <a:defRPr sz="3500">
                <a:solidFill>
                  <a:schemeClr val="dk1"/>
                </a:solidFill>
                <a:latin typeface="Changa Medium"/>
                <a:ea typeface="Changa Medium"/>
                <a:cs typeface="Changa Medium"/>
                <a:sym typeface="Changa Medium"/>
              </a:defRPr>
            </a:lvl4pPr>
            <a:lvl5pPr lvl="4" rtl="0">
              <a:spcBef>
                <a:spcPts val="0"/>
              </a:spcBef>
              <a:spcAft>
                <a:spcPts val="0"/>
              </a:spcAft>
              <a:buClr>
                <a:schemeClr val="dk1"/>
              </a:buClr>
              <a:buSzPts val="3500"/>
              <a:buFont typeface="Changa Medium"/>
              <a:buNone/>
              <a:defRPr sz="3500">
                <a:solidFill>
                  <a:schemeClr val="dk1"/>
                </a:solidFill>
                <a:latin typeface="Changa Medium"/>
                <a:ea typeface="Changa Medium"/>
                <a:cs typeface="Changa Medium"/>
                <a:sym typeface="Changa Medium"/>
              </a:defRPr>
            </a:lvl5pPr>
            <a:lvl6pPr lvl="5" rtl="0">
              <a:spcBef>
                <a:spcPts val="0"/>
              </a:spcBef>
              <a:spcAft>
                <a:spcPts val="0"/>
              </a:spcAft>
              <a:buClr>
                <a:schemeClr val="dk1"/>
              </a:buClr>
              <a:buSzPts val="3500"/>
              <a:buFont typeface="Changa Medium"/>
              <a:buNone/>
              <a:defRPr sz="3500">
                <a:solidFill>
                  <a:schemeClr val="dk1"/>
                </a:solidFill>
                <a:latin typeface="Changa Medium"/>
                <a:ea typeface="Changa Medium"/>
                <a:cs typeface="Changa Medium"/>
                <a:sym typeface="Changa Medium"/>
              </a:defRPr>
            </a:lvl6pPr>
            <a:lvl7pPr lvl="6" rtl="0">
              <a:spcBef>
                <a:spcPts val="0"/>
              </a:spcBef>
              <a:spcAft>
                <a:spcPts val="0"/>
              </a:spcAft>
              <a:buClr>
                <a:schemeClr val="dk1"/>
              </a:buClr>
              <a:buSzPts val="3500"/>
              <a:buFont typeface="Changa Medium"/>
              <a:buNone/>
              <a:defRPr sz="3500">
                <a:solidFill>
                  <a:schemeClr val="dk1"/>
                </a:solidFill>
                <a:latin typeface="Changa Medium"/>
                <a:ea typeface="Changa Medium"/>
                <a:cs typeface="Changa Medium"/>
                <a:sym typeface="Changa Medium"/>
              </a:defRPr>
            </a:lvl7pPr>
            <a:lvl8pPr lvl="7" rtl="0">
              <a:spcBef>
                <a:spcPts val="0"/>
              </a:spcBef>
              <a:spcAft>
                <a:spcPts val="0"/>
              </a:spcAft>
              <a:buClr>
                <a:schemeClr val="dk1"/>
              </a:buClr>
              <a:buSzPts val="3500"/>
              <a:buFont typeface="Changa Medium"/>
              <a:buNone/>
              <a:defRPr sz="3500">
                <a:solidFill>
                  <a:schemeClr val="dk1"/>
                </a:solidFill>
                <a:latin typeface="Changa Medium"/>
                <a:ea typeface="Changa Medium"/>
                <a:cs typeface="Changa Medium"/>
                <a:sym typeface="Changa Medium"/>
              </a:defRPr>
            </a:lvl8pPr>
            <a:lvl9pPr lvl="8" rtl="0">
              <a:spcBef>
                <a:spcPts val="0"/>
              </a:spcBef>
              <a:spcAft>
                <a:spcPts val="0"/>
              </a:spcAft>
              <a:buClr>
                <a:schemeClr val="dk1"/>
              </a:buClr>
              <a:buSzPts val="3500"/>
              <a:buFont typeface="Changa Medium"/>
              <a:buNone/>
              <a:defRPr sz="3500">
                <a:solidFill>
                  <a:schemeClr val="dk1"/>
                </a:solidFill>
                <a:latin typeface="Changa Medium"/>
                <a:ea typeface="Changa Medium"/>
                <a:cs typeface="Changa Medium"/>
                <a:sym typeface="Changa Medium"/>
              </a:defRPr>
            </a:lvl9pPr>
          </a:lstStyle>
          <a:p/>
        </p:txBody>
      </p:sp>
      <p:sp>
        <p:nvSpPr>
          <p:cNvPr id="7" name="Google Shape;7;p1"/>
          <p:cNvSpPr txBox="1"/>
          <p:nvPr>
            <p:ph idx="1" type="body"/>
          </p:nvPr>
        </p:nvSpPr>
        <p:spPr>
          <a:xfrm>
            <a:off x="713225" y="1152475"/>
            <a:ext cx="7717500" cy="3416400"/>
          </a:xfrm>
          <a:prstGeom prst="rect">
            <a:avLst/>
          </a:prstGeom>
          <a:noFill/>
          <a:ln>
            <a:noFill/>
          </a:ln>
        </p:spPr>
        <p:txBody>
          <a:bodyPr anchorCtr="0" anchor="t" bIns="91425" lIns="91425" spcFirstLastPara="1" rIns="91425" wrap="square" tIns="91425">
            <a:noAutofit/>
          </a:bodyPr>
          <a:lstStyle>
            <a:lvl1pPr indent="-317500" lvl="0" marL="457200">
              <a:lnSpc>
                <a:spcPct val="115000"/>
              </a:lnSpc>
              <a:spcBef>
                <a:spcPts val="0"/>
              </a:spcBef>
              <a:spcAft>
                <a:spcPts val="0"/>
              </a:spcAft>
              <a:buClr>
                <a:schemeClr val="dk1"/>
              </a:buClr>
              <a:buSzPts val="1400"/>
              <a:buFont typeface="Hanken Grotesk"/>
              <a:buChar char="●"/>
              <a:defRPr>
                <a:solidFill>
                  <a:schemeClr val="dk1"/>
                </a:solidFill>
                <a:latin typeface="Hanken Grotesk"/>
                <a:ea typeface="Hanken Grotesk"/>
                <a:cs typeface="Hanken Grotesk"/>
                <a:sym typeface="Hanken Grotesk"/>
              </a:defRPr>
            </a:lvl1pPr>
            <a:lvl2pPr indent="-317500" lvl="1" marL="914400">
              <a:lnSpc>
                <a:spcPct val="115000"/>
              </a:lnSpc>
              <a:spcBef>
                <a:spcPts val="0"/>
              </a:spcBef>
              <a:spcAft>
                <a:spcPts val="0"/>
              </a:spcAft>
              <a:buClr>
                <a:schemeClr val="dk1"/>
              </a:buClr>
              <a:buSzPts val="1400"/>
              <a:buFont typeface="Hanken Grotesk"/>
              <a:buChar char="○"/>
              <a:defRPr>
                <a:solidFill>
                  <a:schemeClr val="dk1"/>
                </a:solidFill>
                <a:latin typeface="Hanken Grotesk"/>
                <a:ea typeface="Hanken Grotesk"/>
                <a:cs typeface="Hanken Grotesk"/>
                <a:sym typeface="Hanken Grotesk"/>
              </a:defRPr>
            </a:lvl2pPr>
            <a:lvl3pPr indent="-317500" lvl="2" marL="1371600">
              <a:lnSpc>
                <a:spcPct val="115000"/>
              </a:lnSpc>
              <a:spcBef>
                <a:spcPts val="0"/>
              </a:spcBef>
              <a:spcAft>
                <a:spcPts val="0"/>
              </a:spcAft>
              <a:buClr>
                <a:schemeClr val="dk1"/>
              </a:buClr>
              <a:buSzPts val="1400"/>
              <a:buFont typeface="Hanken Grotesk"/>
              <a:buChar char="■"/>
              <a:defRPr>
                <a:solidFill>
                  <a:schemeClr val="dk1"/>
                </a:solidFill>
                <a:latin typeface="Hanken Grotesk"/>
                <a:ea typeface="Hanken Grotesk"/>
                <a:cs typeface="Hanken Grotesk"/>
                <a:sym typeface="Hanken Grotesk"/>
              </a:defRPr>
            </a:lvl3pPr>
            <a:lvl4pPr indent="-317500" lvl="3" marL="1828800">
              <a:lnSpc>
                <a:spcPct val="115000"/>
              </a:lnSpc>
              <a:spcBef>
                <a:spcPts val="0"/>
              </a:spcBef>
              <a:spcAft>
                <a:spcPts val="0"/>
              </a:spcAft>
              <a:buClr>
                <a:schemeClr val="dk1"/>
              </a:buClr>
              <a:buSzPts val="1400"/>
              <a:buFont typeface="Hanken Grotesk"/>
              <a:buChar char="●"/>
              <a:defRPr>
                <a:solidFill>
                  <a:schemeClr val="dk1"/>
                </a:solidFill>
                <a:latin typeface="Hanken Grotesk"/>
                <a:ea typeface="Hanken Grotesk"/>
                <a:cs typeface="Hanken Grotesk"/>
                <a:sym typeface="Hanken Grotesk"/>
              </a:defRPr>
            </a:lvl4pPr>
            <a:lvl5pPr indent="-317500" lvl="4" marL="2286000">
              <a:lnSpc>
                <a:spcPct val="115000"/>
              </a:lnSpc>
              <a:spcBef>
                <a:spcPts val="0"/>
              </a:spcBef>
              <a:spcAft>
                <a:spcPts val="0"/>
              </a:spcAft>
              <a:buClr>
                <a:schemeClr val="dk1"/>
              </a:buClr>
              <a:buSzPts val="1400"/>
              <a:buFont typeface="Hanken Grotesk"/>
              <a:buChar char="○"/>
              <a:defRPr>
                <a:solidFill>
                  <a:schemeClr val="dk1"/>
                </a:solidFill>
                <a:latin typeface="Hanken Grotesk"/>
                <a:ea typeface="Hanken Grotesk"/>
                <a:cs typeface="Hanken Grotesk"/>
                <a:sym typeface="Hanken Grotesk"/>
              </a:defRPr>
            </a:lvl5pPr>
            <a:lvl6pPr indent="-317500" lvl="5" marL="2743200">
              <a:lnSpc>
                <a:spcPct val="115000"/>
              </a:lnSpc>
              <a:spcBef>
                <a:spcPts val="0"/>
              </a:spcBef>
              <a:spcAft>
                <a:spcPts val="0"/>
              </a:spcAft>
              <a:buClr>
                <a:schemeClr val="dk1"/>
              </a:buClr>
              <a:buSzPts val="1400"/>
              <a:buFont typeface="Hanken Grotesk"/>
              <a:buChar char="■"/>
              <a:defRPr>
                <a:solidFill>
                  <a:schemeClr val="dk1"/>
                </a:solidFill>
                <a:latin typeface="Hanken Grotesk"/>
                <a:ea typeface="Hanken Grotesk"/>
                <a:cs typeface="Hanken Grotesk"/>
                <a:sym typeface="Hanken Grotesk"/>
              </a:defRPr>
            </a:lvl6pPr>
            <a:lvl7pPr indent="-317500" lvl="6" marL="3200400">
              <a:lnSpc>
                <a:spcPct val="115000"/>
              </a:lnSpc>
              <a:spcBef>
                <a:spcPts val="0"/>
              </a:spcBef>
              <a:spcAft>
                <a:spcPts val="0"/>
              </a:spcAft>
              <a:buClr>
                <a:schemeClr val="dk1"/>
              </a:buClr>
              <a:buSzPts val="1400"/>
              <a:buFont typeface="Hanken Grotesk"/>
              <a:buChar char="●"/>
              <a:defRPr>
                <a:solidFill>
                  <a:schemeClr val="dk1"/>
                </a:solidFill>
                <a:latin typeface="Hanken Grotesk"/>
                <a:ea typeface="Hanken Grotesk"/>
                <a:cs typeface="Hanken Grotesk"/>
                <a:sym typeface="Hanken Grotesk"/>
              </a:defRPr>
            </a:lvl7pPr>
            <a:lvl8pPr indent="-317500" lvl="7" marL="3657600">
              <a:lnSpc>
                <a:spcPct val="115000"/>
              </a:lnSpc>
              <a:spcBef>
                <a:spcPts val="0"/>
              </a:spcBef>
              <a:spcAft>
                <a:spcPts val="0"/>
              </a:spcAft>
              <a:buClr>
                <a:schemeClr val="dk1"/>
              </a:buClr>
              <a:buSzPts val="1400"/>
              <a:buFont typeface="Hanken Grotesk"/>
              <a:buChar char="○"/>
              <a:defRPr>
                <a:solidFill>
                  <a:schemeClr val="dk1"/>
                </a:solidFill>
                <a:latin typeface="Hanken Grotesk"/>
                <a:ea typeface="Hanken Grotesk"/>
                <a:cs typeface="Hanken Grotesk"/>
                <a:sym typeface="Hanken Grotesk"/>
              </a:defRPr>
            </a:lvl8pPr>
            <a:lvl9pPr indent="-317500" lvl="8" marL="4114800">
              <a:lnSpc>
                <a:spcPct val="115000"/>
              </a:lnSpc>
              <a:spcBef>
                <a:spcPts val="0"/>
              </a:spcBef>
              <a:spcAft>
                <a:spcPts val="0"/>
              </a:spcAft>
              <a:buClr>
                <a:schemeClr val="dk1"/>
              </a:buClr>
              <a:buSzPts val="1400"/>
              <a:buFont typeface="Hanken Grotesk"/>
              <a:buChar char="■"/>
              <a:defRPr>
                <a:solidFill>
                  <a:schemeClr val="dk1"/>
                </a:solidFill>
                <a:latin typeface="Hanken Grotesk"/>
                <a:ea typeface="Hanken Grotesk"/>
                <a:cs typeface="Hanken Grotesk"/>
                <a:sym typeface="Hanken Grotesk"/>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2.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hyperlink" Target="https://github.com/Abel3369/pytorch-animeGAN"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3.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4.jpg"/><Relationship Id="rId4" Type="http://schemas.openxmlformats.org/officeDocument/2006/relationships/image" Target="../media/image1.jpg"/><Relationship Id="rId5" Type="http://schemas.openxmlformats.org/officeDocument/2006/relationships/image" Target="../media/image6.jpg"/><Relationship Id="rId6" Type="http://schemas.openxmlformats.org/officeDocument/2006/relationships/image" Target="../media/image8.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7" name="Shape 2067"/>
        <p:cNvGrpSpPr/>
        <p:nvPr/>
      </p:nvGrpSpPr>
      <p:grpSpPr>
        <a:xfrm>
          <a:off x="0" y="0"/>
          <a:ext cx="0" cy="0"/>
          <a:chOff x="0" y="0"/>
          <a:chExt cx="0" cy="0"/>
        </a:xfrm>
      </p:grpSpPr>
      <p:sp>
        <p:nvSpPr>
          <p:cNvPr id="2068" name="Google Shape;2068;p33"/>
          <p:cNvSpPr txBox="1"/>
          <p:nvPr>
            <p:ph type="ctrTitle"/>
          </p:nvPr>
        </p:nvSpPr>
        <p:spPr>
          <a:xfrm>
            <a:off x="227975" y="639600"/>
            <a:ext cx="8520600" cy="1140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Anime style transformer</a:t>
            </a:r>
            <a:endParaRPr/>
          </a:p>
        </p:txBody>
      </p:sp>
      <p:sp>
        <p:nvSpPr>
          <p:cNvPr id="2069" name="Google Shape;2069;p33"/>
          <p:cNvSpPr txBox="1"/>
          <p:nvPr/>
        </p:nvSpPr>
        <p:spPr>
          <a:xfrm>
            <a:off x="837850" y="2059500"/>
            <a:ext cx="3087600" cy="1140900"/>
          </a:xfrm>
          <a:prstGeom prst="rect">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2300">
                <a:solidFill>
                  <a:schemeClr val="dk1"/>
                </a:solidFill>
                <a:latin typeface="Average"/>
                <a:ea typeface="Average"/>
                <a:cs typeface="Average"/>
                <a:sym typeface="Average"/>
              </a:rPr>
              <a:t>Shuheng Gong</a:t>
            </a:r>
            <a:endParaRPr b="1" sz="2300">
              <a:solidFill>
                <a:schemeClr val="dk1"/>
              </a:solidFill>
              <a:latin typeface="Average"/>
              <a:ea typeface="Average"/>
              <a:cs typeface="Average"/>
              <a:sym typeface="Average"/>
            </a:endParaRPr>
          </a:p>
          <a:p>
            <a:pPr indent="0" lvl="0" marL="0" rtl="0" algn="l">
              <a:spcBef>
                <a:spcPts val="0"/>
              </a:spcBef>
              <a:spcAft>
                <a:spcPts val="0"/>
              </a:spcAft>
              <a:buNone/>
            </a:pPr>
            <a:r>
              <a:rPr b="1" lang="en" sz="2300">
                <a:solidFill>
                  <a:schemeClr val="dk1"/>
                </a:solidFill>
                <a:latin typeface="Average"/>
                <a:ea typeface="Average"/>
                <a:cs typeface="Average"/>
                <a:sym typeface="Average"/>
              </a:rPr>
              <a:t>Wei Li</a:t>
            </a:r>
            <a:endParaRPr b="1" sz="2300">
              <a:solidFill>
                <a:schemeClr val="dk1"/>
              </a:solidFill>
              <a:latin typeface="Average"/>
              <a:ea typeface="Average"/>
              <a:cs typeface="Average"/>
              <a:sym typeface="Average"/>
            </a:endParaRPr>
          </a:p>
        </p:txBody>
      </p:sp>
      <p:pic>
        <p:nvPicPr>
          <p:cNvPr id="2070" name="Google Shape;2070;p33"/>
          <p:cNvPicPr preferRelativeResize="0"/>
          <p:nvPr/>
        </p:nvPicPr>
        <p:blipFill>
          <a:blip r:embed="rId3">
            <a:alphaModFix/>
          </a:blip>
          <a:stretch>
            <a:fillRect/>
          </a:stretch>
        </p:blipFill>
        <p:spPr>
          <a:xfrm>
            <a:off x="5400999" y="3310050"/>
            <a:ext cx="2875551" cy="9139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6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8" name="Shape 2128"/>
        <p:cNvGrpSpPr/>
        <p:nvPr/>
      </p:nvGrpSpPr>
      <p:grpSpPr>
        <a:xfrm>
          <a:off x="0" y="0"/>
          <a:ext cx="0" cy="0"/>
          <a:chOff x="0" y="0"/>
          <a:chExt cx="0" cy="0"/>
        </a:xfrm>
      </p:grpSpPr>
      <p:sp>
        <p:nvSpPr>
          <p:cNvPr id="2129" name="Google Shape;2129;p42"/>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Training</a:t>
            </a:r>
            <a:r>
              <a:rPr lang="en"/>
              <a:t> details</a:t>
            </a:r>
            <a:endParaRPr/>
          </a:p>
          <a:p>
            <a:pPr indent="0" lvl="0" marL="0" rtl="0" algn="l">
              <a:spcBef>
                <a:spcPts val="0"/>
              </a:spcBef>
              <a:spcAft>
                <a:spcPts val="0"/>
              </a:spcAft>
              <a:buNone/>
            </a:pPr>
            <a:r>
              <a:t/>
            </a:r>
            <a:endParaRPr/>
          </a:p>
        </p:txBody>
      </p:sp>
      <p:sp>
        <p:nvSpPr>
          <p:cNvPr id="2130" name="Google Shape;2130;p42"/>
          <p:cNvSpPr txBox="1"/>
          <p:nvPr>
            <p:ph idx="1" type="body"/>
          </p:nvPr>
        </p:nvSpPr>
        <p:spPr>
          <a:xfrm>
            <a:off x="720000" y="1264600"/>
            <a:ext cx="7704000" cy="48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Processing the image into the grayscale image. </a:t>
            </a:r>
            <a:endParaRPr/>
          </a:p>
        </p:txBody>
      </p:sp>
      <p:pic>
        <p:nvPicPr>
          <p:cNvPr id="2131" name="Google Shape;2131;p42"/>
          <p:cNvPicPr preferRelativeResize="0"/>
          <p:nvPr/>
        </p:nvPicPr>
        <p:blipFill>
          <a:blip r:embed="rId3">
            <a:alphaModFix/>
          </a:blip>
          <a:stretch>
            <a:fillRect/>
          </a:stretch>
        </p:blipFill>
        <p:spPr>
          <a:xfrm>
            <a:off x="762125" y="1986800"/>
            <a:ext cx="3702049" cy="2084299"/>
          </a:xfrm>
          <a:prstGeom prst="rect">
            <a:avLst/>
          </a:prstGeom>
          <a:noFill/>
          <a:ln>
            <a:noFill/>
          </a:ln>
        </p:spPr>
      </p:pic>
      <p:pic>
        <p:nvPicPr>
          <p:cNvPr id="2132" name="Google Shape;2132;p42"/>
          <p:cNvPicPr preferRelativeResize="0"/>
          <p:nvPr/>
        </p:nvPicPr>
        <p:blipFill>
          <a:blip r:embed="rId4">
            <a:alphaModFix/>
          </a:blip>
          <a:stretch>
            <a:fillRect/>
          </a:stretch>
        </p:blipFill>
        <p:spPr>
          <a:xfrm>
            <a:off x="4698450" y="1986800"/>
            <a:ext cx="3691826" cy="208429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6" name="Shape 2136"/>
        <p:cNvGrpSpPr/>
        <p:nvPr/>
      </p:nvGrpSpPr>
      <p:grpSpPr>
        <a:xfrm>
          <a:off x="0" y="0"/>
          <a:ext cx="0" cy="0"/>
          <a:chOff x="0" y="0"/>
          <a:chExt cx="0" cy="0"/>
        </a:xfrm>
      </p:grpSpPr>
      <p:sp>
        <p:nvSpPr>
          <p:cNvPr id="2137" name="Google Shape;2137;p43"/>
          <p:cNvSpPr txBox="1"/>
          <p:nvPr>
            <p:ph type="title"/>
          </p:nvPr>
        </p:nvSpPr>
        <p:spPr>
          <a:xfrm>
            <a:off x="720000" y="34065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Training details</a:t>
            </a:r>
            <a:endParaRPr/>
          </a:p>
        </p:txBody>
      </p:sp>
      <p:sp>
        <p:nvSpPr>
          <p:cNvPr id="2138" name="Google Shape;2138;p43"/>
          <p:cNvSpPr txBox="1"/>
          <p:nvPr>
            <p:ph idx="1" type="body"/>
          </p:nvPr>
        </p:nvSpPr>
        <p:spPr>
          <a:xfrm>
            <a:off x="311700" y="1017725"/>
            <a:ext cx="8520600" cy="3756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total loss calculation:</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L_adv(G, D) is the adversarial function loss that affects the animation transformation process in generator G. </a:t>
            </a:r>
            <a:endParaRPr/>
          </a:p>
          <a:p>
            <a:pPr indent="0" lvl="0" marL="0" rtl="0" algn="l">
              <a:spcBef>
                <a:spcPts val="0"/>
              </a:spcBef>
              <a:spcAft>
                <a:spcPts val="0"/>
              </a:spcAft>
              <a:buNone/>
            </a:pPr>
            <a:r>
              <a:rPr lang="en"/>
              <a:t>L_con(G,D) is the content loss which helps to make generated image retain the content of the input photo.</a:t>
            </a:r>
            <a:endParaRPr/>
          </a:p>
          <a:p>
            <a:pPr indent="0" lvl="0" marL="0" rtl="0" algn="l">
              <a:spcBef>
                <a:spcPts val="0"/>
              </a:spcBef>
              <a:spcAft>
                <a:spcPts val="0"/>
              </a:spcAft>
              <a:buNone/>
            </a:pPr>
            <a:r>
              <a:rPr lang="en"/>
              <a:t>L_gra(G,D) represents the grayscale style loss which makes the  generated image have clear anime style on the textures and lines.</a:t>
            </a:r>
            <a:endParaRPr/>
          </a:p>
          <a:p>
            <a:pPr indent="0" lvl="0" marL="0" rtl="0" algn="l">
              <a:spcBef>
                <a:spcPts val="0"/>
              </a:spcBef>
              <a:spcAft>
                <a:spcPts val="0"/>
              </a:spcAft>
              <a:buNone/>
            </a:pPr>
            <a:r>
              <a:rPr lang="en"/>
              <a:t>L_col(G,D) is used as color reconstruction loss to make the generated image have the color of the original image.</a:t>
            </a:r>
            <a:endParaRPr/>
          </a:p>
        </p:txBody>
      </p:sp>
      <p:pic>
        <p:nvPicPr>
          <p:cNvPr id="2139" name="Google Shape;2139;p43"/>
          <p:cNvPicPr preferRelativeResize="0"/>
          <p:nvPr/>
        </p:nvPicPr>
        <p:blipFill>
          <a:blip r:embed="rId3">
            <a:alphaModFix/>
          </a:blip>
          <a:stretch>
            <a:fillRect/>
          </a:stretch>
        </p:blipFill>
        <p:spPr>
          <a:xfrm>
            <a:off x="581625" y="1468800"/>
            <a:ext cx="7974024" cy="469450"/>
          </a:xfrm>
          <a:prstGeom prst="rect">
            <a:avLst/>
          </a:prstGeom>
          <a:noFill/>
          <a:ln cap="flat" cmpd="sng" w="9525">
            <a:solidFill>
              <a:srgbClr val="F6F6F6"/>
            </a:solidFill>
            <a:prstDash val="solid"/>
            <a:round/>
            <a:headEnd len="sm" w="sm" type="none"/>
            <a:tailEnd len="sm" w="sm" type="none"/>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3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3" name="Shape 2143"/>
        <p:cNvGrpSpPr/>
        <p:nvPr/>
      </p:nvGrpSpPr>
      <p:grpSpPr>
        <a:xfrm>
          <a:off x="0" y="0"/>
          <a:ext cx="0" cy="0"/>
          <a:chOff x="0" y="0"/>
          <a:chExt cx="0" cy="0"/>
        </a:xfrm>
      </p:grpSpPr>
      <p:sp>
        <p:nvSpPr>
          <p:cNvPr id="2144" name="Google Shape;2144;p44"/>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Experimental setup</a:t>
            </a:r>
            <a:endParaRPr/>
          </a:p>
          <a:p>
            <a:pPr indent="0" lvl="0" marL="0" rtl="0" algn="l">
              <a:spcBef>
                <a:spcPts val="0"/>
              </a:spcBef>
              <a:spcAft>
                <a:spcPts val="0"/>
              </a:spcAft>
              <a:buNone/>
            </a:pPr>
            <a:r>
              <a:t/>
            </a:r>
            <a:endParaRPr/>
          </a:p>
        </p:txBody>
      </p:sp>
      <p:sp>
        <p:nvSpPr>
          <p:cNvPr id="2145" name="Google Shape;2145;p44"/>
          <p:cNvSpPr txBox="1"/>
          <p:nvPr>
            <p:ph idx="1" type="body"/>
          </p:nvPr>
        </p:nvSpPr>
        <p:spPr>
          <a:xfrm>
            <a:off x="720000" y="1112201"/>
            <a:ext cx="7474500" cy="306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Training data:</a:t>
            </a:r>
            <a:r>
              <a:rPr lang="en"/>
              <a:t> </a:t>
            </a:r>
            <a:r>
              <a:rPr lang="en"/>
              <a:t>6500</a:t>
            </a:r>
            <a:r>
              <a:rPr lang="en"/>
              <a:t> real-world photos (content  images) and 1800 the anime images(style images).</a:t>
            </a:r>
            <a:br>
              <a:rPr lang="en"/>
            </a:br>
            <a:r>
              <a:rPr lang="en"/>
              <a:t>Test data: only </a:t>
            </a:r>
            <a:r>
              <a:rPr lang="en"/>
              <a:t>includes</a:t>
            </a:r>
            <a:r>
              <a:rPr lang="en"/>
              <a:t> the real-world photos.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a:t>
            </a:r>
            <a:r>
              <a:rPr lang="en"/>
              <a:t>resolution</a:t>
            </a:r>
            <a:r>
              <a:rPr lang="en"/>
              <a:t> of all training images: 256 x 256</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learning rate of the generator: 0.00008</a:t>
            </a:r>
            <a:br>
              <a:rPr lang="en"/>
            </a:br>
            <a:r>
              <a:rPr lang="en"/>
              <a:t>The </a:t>
            </a:r>
            <a:r>
              <a:rPr lang="en"/>
              <a:t>learning</a:t>
            </a:r>
            <a:r>
              <a:rPr lang="en"/>
              <a:t> rate of the discriminator: 0.00016</a:t>
            </a:r>
            <a:endParaRPr/>
          </a:p>
          <a:p>
            <a:pPr indent="0" lvl="0" marL="0" rtl="0" algn="l">
              <a:spcBef>
                <a:spcPts val="0"/>
              </a:spcBef>
              <a:spcAft>
                <a:spcPts val="0"/>
              </a:spcAft>
              <a:buNone/>
            </a:pPr>
            <a:r>
              <a:rPr lang="en"/>
              <a:t>Training epoch: 60</a:t>
            </a:r>
            <a:endParaRPr/>
          </a:p>
          <a:p>
            <a:pPr indent="0" lvl="0" marL="0" rtl="0" algn="l">
              <a:spcBef>
                <a:spcPts val="0"/>
              </a:spcBef>
              <a:spcAft>
                <a:spcPts val="0"/>
              </a:spcAft>
              <a:buNone/>
            </a:pPr>
            <a:r>
              <a:rPr lang="en"/>
              <a:t>Batch size: 8</a:t>
            </a:r>
            <a:endParaRPr/>
          </a:p>
          <a:p>
            <a:pPr indent="0" lvl="0" marL="0" rtl="0" algn="l">
              <a:spcBef>
                <a:spcPts val="0"/>
              </a:spcBef>
              <a:spcAft>
                <a:spcPts val="0"/>
              </a:spcAft>
              <a:buNone/>
            </a:pPr>
            <a:r>
              <a:rPr lang="en"/>
              <a:t>Adam optimizer is used to minimize the total loss.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9" name="Shape 2149"/>
        <p:cNvGrpSpPr/>
        <p:nvPr/>
      </p:nvGrpSpPr>
      <p:grpSpPr>
        <a:xfrm>
          <a:off x="0" y="0"/>
          <a:ext cx="0" cy="0"/>
          <a:chOff x="0" y="0"/>
          <a:chExt cx="0" cy="0"/>
        </a:xfrm>
      </p:grpSpPr>
      <p:sp>
        <p:nvSpPr>
          <p:cNvPr id="2150" name="Google Shape;2150;p45"/>
          <p:cNvSpPr txBox="1"/>
          <p:nvPr>
            <p:ph type="title"/>
          </p:nvPr>
        </p:nvSpPr>
        <p:spPr>
          <a:xfrm>
            <a:off x="720000" y="3109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Influence of different weights</a:t>
            </a:r>
            <a:endParaRPr/>
          </a:p>
        </p:txBody>
      </p:sp>
      <p:pic>
        <p:nvPicPr>
          <p:cNvPr id="2151" name="Google Shape;2151;p45"/>
          <p:cNvPicPr preferRelativeResize="0"/>
          <p:nvPr/>
        </p:nvPicPr>
        <p:blipFill>
          <a:blip r:embed="rId3">
            <a:alphaModFix/>
          </a:blip>
          <a:stretch>
            <a:fillRect/>
          </a:stretch>
        </p:blipFill>
        <p:spPr>
          <a:xfrm>
            <a:off x="1160250" y="938700"/>
            <a:ext cx="6823500" cy="3411750"/>
          </a:xfrm>
          <a:prstGeom prst="rect">
            <a:avLst/>
          </a:prstGeom>
          <a:noFill/>
          <a:ln>
            <a:noFill/>
          </a:ln>
        </p:spPr>
      </p:pic>
      <p:sp>
        <p:nvSpPr>
          <p:cNvPr id="2152" name="Google Shape;2152;p45"/>
          <p:cNvSpPr txBox="1"/>
          <p:nvPr/>
        </p:nvSpPr>
        <p:spPr>
          <a:xfrm>
            <a:off x="1174350" y="4350450"/>
            <a:ext cx="6795300" cy="47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Hanken Grotesk"/>
                <a:ea typeface="Hanken Grotesk"/>
                <a:cs typeface="Hanken Grotesk"/>
                <a:sym typeface="Hanken Grotesk"/>
              </a:rPr>
              <a:t>      Photo		</a:t>
            </a:r>
            <a:r>
              <a:rPr lang="en" sz="800">
                <a:solidFill>
                  <a:schemeClr val="dk1"/>
                </a:solidFill>
                <a:latin typeface="Hanken Grotesk"/>
                <a:ea typeface="Hanken Grotesk"/>
                <a:cs typeface="Hanken Grotesk"/>
                <a:sym typeface="Hanken Grotesk"/>
              </a:rPr>
              <a:t>w_dav=250, w_col=10            </a:t>
            </a:r>
            <a:r>
              <a:rPr lang="en" sz="800">
                <a:solidFill>
                  <a:schemeClr val="dk1"/>
                </a:solidFill>
                <a:latin typeface="Hanken Grotesk"/>
                <a:ea typeface="Hanken Grotesk"/>
                <a:cs typeface="Hanken Grotesk"/>
                <a:sym typeface="Hanken Grotesk"/>
              </a:rPr>
              <a:t>w_dav=350, w_col=10	w_dav=300, w_col=50	w_dav=300, w_col=10</a:t>
            </a:r>
            <a:endParaRPr sz="800">
              <a:solidFill>
                <a:schemeClr val="dk1"/>
              </a:solidFill>
              <a:latin typeface="Hanken Grotesk"/>
              <a:ea typeface="Hanken Grotesk"/>
              <a:cs typeface="Hanken Grotesk"/>
              <a:sym typeface="Hanken Grotesk"/>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6" name="Shape 2156"/>
        <p:cNvGrpSpPr/>
        <p:nvPr/>
      </p:nvGrpSpPr>
      <p:grpSpPr>
        <a:xfrm>
          <a:off x="0" y="0"/>
          <a:ext cx="0" cy="0"/>
          <a:chOff x="0" y="0"/>
          <a:chExt cx="0" cy="0"/>
        </a:xfrm>
      </p:grpSpPr>
      <p:sp>
        <p:nvSpPr>
          <p:cNvPr id="2157" name="Google Shape;2157;p46"/>
          <p:cNvSpPr txBox="1"/>
          <p:nvPr>
            <p:ph type="title"/>
          </p:nvPr>
        </p:nvSpPr>
        <p:spPr>
          <a:xfrm>
            <a:off x="311700" y="472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Influence of different weights</a:t>
            </a:r>
            <a:endParaRPr/>
          </a:p>
        </p:txBody>
      </p:sp>
      <p:pic>
        <p:nvPicPr>
          <p:cNvPr id="2158" name="Google Shape;2158;p46"/>
          <p:cNvPicPr preferRelativeResize="0"/>
          <p:nvPr/>
        </p:nvPicPr>
        <p:blipFill>
          <a:blip r:embed="rId3">
            <a:alphaModFix/>
          </a:blip>
          <a:stretch>
            <a:fillRect/>
          </a:stretch>
        </p:blipFill>
        <p:spPr>
          <a:xfrm>
            <a:off x="1764400" y="647950"/>
            <a:ext cx="6329651" cy="3847601"/>
          </a:xfrm>
          <a:prstGeom prst="rect">
            <a:avLst/>
          </a:prstGeom>
          <a:noFill/>
          <a:ln>
            <a:noFill/>
          </a:ln>
        </p:spPr>
      </p:pic>
      <p:sp>
        <p:nvSpPr>
          <p:cNvPr id="2159" name="Google Shape;2159;p46"/>
          <p:cNvSpPr txBox="1"/>
          <p:nvPr/>
        </p:nvSpPr>
        <p:spPr>
          <a:xfrm>
            <a:off x="1810425" y="4560175"/>
            <a:ext cx="6237600" cy="47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Hanken Grotesk"/>
                <a:ea typeface="Hanken Grotesk"/>
                <a:cs typeface="Hanken Grotesk"/>
                <a:sym typeface="Hanken Grotesk"/>
              </a:rPr>
              <a:t>Photo			A			     B				C</a:t>
            </a:r>
            <a:endParaRPr>
              <a:solidFill>
                <a:schemeClr val="dk1"/>
              </a:solidFill>
              <a:latin typeface="Hanken Grotesk"/>
              <a:ea typeface="Hanken Grotesk"/>
              <a:cs typeface="Hanken Grotesk"/>
              <a:sym typeface="Hanken Grotesk"/>
            </a:endParaRPr>
          </a:p>
        </p:txBody>
      </p:sp>
      <p:sp>
        <p:nvSpPr>
          <p:cNvPr id="2160" name="Google Shape;2160;p46"/>
          <p:cNvSpPr txBox="1"/>
          <p:nvPr/>
        </p:nvSpPr>
        <p:spPr>
          <a:xfrm>
            <a:off x="202850" y="829025"/>
            <a:ext cx="1437600" cy="366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Hanken Grotesk"/>
                <a:ea typeface="Hanken Grotesk"/>
                <a:cs typeface="Hanken Grotesk"/>
                <a:sym typeface="Hanken Grotesk"/>
              </a:rPr>
              <a:t>A: without using grayscale loss.</a:t>
            </a:r>
            <a:endParaRPr>
              <a:solidFill>
                <a:schemeClr val="dk1"/>
              </a:solidFill>
              <a:latin typeface="Hanken Grotesk"/>
              <a:ea typeface="Hanken Grotesk"/>
              <a:cs typeface="Hanken Grotesk"/>
              <a:sym typeface="Hanken Grotesk"/>
            </a:endParaRPr>
          </a:p>
          <a:p>
            <a:pPr indent="0" lvl="0" marL="0" rtl="0" algn="l">
              <a:spcBef>
                <a:spcPts val="0"/>
              </a:spcBef>
              <a:spcAft>
                <a:spcPts val="0"/>
              </a:spcAft>
              <a:buNone/>
            </a:pPr>
            <a:r>
              <a:t/>
            </a:r>
            <a:endParaRPr>
              <a:solidFill>
                <a:schemeClr val="dk1"/>
              </a:solidFill>
              <a:latin typeface="Hanken Grotesk"/>
              <a:ea typeface="Hanken Grotesk"/>
              <a:cs typeface="Hanken Grotesk"/>
              <a:sym typeface="Hanken Grotesk"/>
            </a:endParaRPr>
          </a:p>
          <a:p>
            <a:pPr indent="0" lvl="0" marL="0" rtl="0" algn="l">
              <a:spcBef>
                <a:spcPts val="0"/>
              </a:spcBef>
              <a:spcAft>
                <a:spcPts val="0"/>
              </a:spcAft>
              <a:buNone/>
            </a:pPr>
            <a:r>
              <a:t/>
            </a:r>
            <a:endParaRPr>
              <a:solidFill>
                <a:schemeClr val="dk1"/>
              </a:solidFill>
              <a:latin typeface="Hanken Grotesk"/>
              <a:ea typeface="Hanken Grotesk"/>
              <a:cs typeface="Hanken Grotesk"/>
              <a:sym typeface="Hanken Grotesk"/>
            </a:endParaRPr>
          </a:p>
          <a:p>
            <a:pPr indent="0" lvl="0" marL="0" rtl="0" algn="l">
              <a:spcBef>
                <a:spcPts val="0"/>
              </a:spcBef>
              <a:spcAft>
                <a:spcPts val="0"/>
              </a:spcAft>
              <a:buNone/>
            </a:pPr>
            <a:r>
              <a:rPr lang="en">
                <a:solidFill>
                  <a:schemeClr val="dk1"/>
                </a:solidFill>
                <a:latin typeface="Hanken Grotesk"/>
                <a:ea typeface="Hanken Grotesk"/>
                <a:cs typeface="Hanken Grotesk"/>
                <a:sym typeface="Hanken Grotesk"/>
              </a:rPr>
              <a:t>B: without using </a:t>
            </a:r>
            <a:r>
              <a:rPr lang="en">
                <a:solidFill>
                  <a:schemeClr val="dk1"/>
                </a:solidFill>
                <a:latin typeface="Hanken Grotesk"/>
                <a:ea typeface="Hanken Grotesk"/>
                <a:cs typeface="Hanken Grotesk"/>
                <a:sym typeface="Hanken Grotesk"/>
              </a:rPr>
              <a:t>Grayscale adversarial loss</a:t>
            </a:r>
            <a:endParaRPr>
              <a:solidFill>
                <a:schemeClr val="dk1"/>
              </a:solidFill>
              <a:latin typeface="Hanken Grotesk"/>
              <a:ea typeface="Hanken Grotesk"/>
              <a:cs typeface="Hanken Grotesk"/>
              <a:sym typeface="Hanken Grotesk"/>
            </a:endParaRPr>
          </a:p>
          <a:p>
            <a:pPr indent="0" lvl="0" marL="0" rtl="0" algn="l">
              <a:spcBef>
                <a:spcPts val="0"/>
              </a:spcBef>
              <a:spcAft>
                <a:spcPts val="0"/>
              </a:spcAft>
              <a:buNone/>
            </a:pPr>
            <a:r>
              <a:t/>
            </a:r>
            <a:endParaRPr>
              <a:solidFill>
                <a:schemeClr val="dk1"/>
              </a:solidFill>
              <a:latin typeface="Hanken Grotesk"/>
              <a:ea typeface="Hanken Grotesk"/>
              <a:cs typeface="Hanken Grotesk"/>
              <a:sym typeface="Hanken Grotesk"/>
            </a:endParaRPr>
          </a:p>
          <a:p>
            <a:pPr indent="0" lvl="0" marL="0" rtl="0" algn="l">
              <a:spcBef>
                <a:spcPts val="0"/>
              </a:spcBef>
              <a:spcAft>
                <a:spcPts val="0"/>
              </a:spcAft>
              <a:buNone/>
            </a:pPr>
            <a:r>
              <a:rPr lang="en">
                <a:solidFill>
                  <a:schemeClr val="dk1"/>
                </a:solidFill>
                <a:latin typeface="Hanken Grotesk"/>
                <a:ea typeface="Hanken Grotesk"/>
                <a:cs typeface="Hanken Grotesk"/>
                <a:sym typeface="Hanken Grotesk"/>
              </a:rPr>
              <a:t>C: generated by AnimeGAN with good performance</a:t>
            </a:r>
            <a:endParaRPr>
              <a:solidFill>
                <a:schemeClr val="dk1"/>
              </a:solidFill>
              <a:latin typeface="Hanken Grotesk"/>
              <a:ea typeface="Hanken Grotesk"/>
              <a:cs typeface="Hanken Grotesk"/>
              <a:sym typeface="Hanken Grotesk"/>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4" name="Shape 2164"/>
        <p:cNvGrpSpPr/>
        <p:nvPr/>
      </p:nvGrpSpPr>
      <p:grpSpPr>
        <a:xfrm>
          <a:off x="0" y="0"/>
          <a:ext cx="0" cy="0"/>
          <a:chOff x="0" y="0"/>
          <a:chExt cx="0" cy="0"/>
        </a:xfrm>
      </p:grpSpPr>
      <p:sp>
        <p:nvSpPr>
          <p:cNvPr id="2165" name="Google Shape;2165;p47"/>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Main reference works</a:t>
            </a:r>
            <a:endParaRPr/>
          </a:p>
        </p:txBody>
      </p:sp>
      <p:sp>
        <p:nvSpPr>
          <p:cNvPr id="2166" name="Google Shape;2166;p47"/>
          <p:cNvSpPr txBox="1"/>
          <p:nvPr>
            <p:ph idx="1" type="body"/>
          </p:nvPr>
        </p:nvSpPr>
        <p:spPr>
          <a:xfrm>
            <a:off x="720000" y="1493200"/>
            <a:ext cx="7704000" cy="75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Github:</a:t>
            </a:r>
            <a:endParaRPr/>
          </a:p>
          <a:p>
            <a:pPr indent="0" lvl="0" marL="0" rtl="0" algn="l">
              <a:spcBef>
                <a:spcPts val="0"/>
              </a:spcBef>
              <a:spcAft>
                <a:spcPts val="0"/>
              </a:spcAft>
              <a:buNone/>
            </a:pPr>
            <a:r>
              <a:rPr lang="en" u="sng">
                <a:solidFill>
                  <a:schemeClr val="hlink"/>
                </a:solidFill>
                <a:hlinkClick r:id="rId3"/>
              </a:rPr>
              <a:t>https://github.com/Abel3369/pytorch-animeGAN</a:t>
            </a:r>
            <a:endParaRPr/>
          </a:p>
          <a:p>
            <a:pPr indent="0" lvl="0" marL="0" rtl="0" algn="l">
              <a:spcBef>
                <a:spcPts val="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0" name="Shape 2170"/>
        <p:cNvGrpSpPr/>
        <p:nvPr/>
      </p:nvGrpSpPr>
      <p:grpSpPr>
        <a:xfrm>
          <a:off x="0" y="0"/>
          <a:ext cx="0" cy="0"/>
          <a:chOff x="0" y="0"/>
          <a:chExt cx="0" cy="0"/>
        </a:xfrm>
      </p:grpSpPr>
      <p:sp>
        <p:nvSpPr>
          <p:cNvPr id="2171" name="Google Shape;2171;p48"/>
          <p:cNvSpPr txBox="1"/>
          <p:nvPr>
            <p:ph idx="1" type="body"/>
          </p:nvPr>
        </p:nvSpPr>
        <p:spPr>
          <a:xfrm>
            <a:off x="3447750" y="2127450"/>
            <a:ext cx="2248500" cy="88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900"/>
              <a:t>Thanks</a:t>
            </a:r>
            <a:endParaRPr sz="49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4" name="Shape 2074"/>
        <p:cNvGrpSpPr/>
        <p:nvPr/>
      </p:nvGrpSpPr>
      <p:grpSpPr>
        <a:xfrm>
          <a:off x="0" y="0"/>
          <a:ext cx="0" cy="0"/>
          <a:chOff x="0" y="0"/>
          <a:chExt cx="0" cy="0"/>
        </a:xfrm>
      </p:grpSpPr>
      <p:sp>
        <p:nvSpPr>
          <p:cNvPr id="2075" name="Google Shape;2075;p34"/>
          <p:cNvSpPr txBox="1"/>
          <p:nvPr>
            <p:ph type="title"/>
          </p:nvPr>
        </p:nvSpPr>
        <p:spPr>
          <a:xfrm>
            <a:off x="720000" y="4139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Motivation</a:t>
            </a:r>
            <a:endParaRPr/>
          </a:p>
        </p:txBody>
      </p:sp>
      <p:sp>
        <p:nvSpPr>
          <p:cNvPr id="2076" name="Google Shape;2076;p34"/>
          <p:cNvSpPr txBox="1"/>
          <p:nvPr>
            <p:ph idx="1" type="body"/>
          </p:nvPr>
        </p:nvSpPr>
        <p:spPr>
          <a:xfrm>
            <a:off x="531600" y="1321525"/>
            <a:ext cx="7661700" cy="23031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SzPts val="2200"/>
              <a:buChar char="●"/>
            </a:pPr>
            <a:r>
              <a:rPr lang="en" sz="2200"/>
              <a:t>The popularity of  Anime</a:t>
            </a:r>
            <a:endParaRPr sz="2200"/>
          </a:p>
          <a:p>
            <a:pPr indent="-368300" lvl="0" marL="457200" rtl="0" algn="l">
              <a:spcBef>
                <a:spcPts val="0"/>
              </a:spcBef>
              <a:spcAft>
                <a:spcPts val="0"/>
              </a:spcAft>
              <a:buSzPts val="2200"/>
              <a:buChar char="●"/>
            </a:pPr>
            <a:r>
              <a:rPr lang="en" sz="2200"/>
              <a:t>The</a:t>
            </a:r>
            <a:r>
              <a:rPr lang="en" sz="2200"/>
              <a:t> </a:t>
            </a:r>
            <a:r>
              <a:rPr lang="en" sz="2200"/>
              <a:t>relevance</a:t>
            </a:r>
            <a:r>
              <a:rPr lang="en" sz="2200"/>
              <a:t> to Comp. Vision</a:t>
            </a:r>
            <a:endParaRPr sz="2200"/>
          </a:p>
          <a:p>
            <a:pPr indent="-368300" lvl="0" marL="457200" rtl="0" algn="l">
              <a:spcBef>
                <a:spcPts val="0"/>
              </a:spcBef>
              <a:spcAft>
                <a:spcPts val="0"/>
              </a:spcAft>
              <a:buSzPts val="2200"/>
              <a:buChar char="●"/>
            </a:pPr>
            <a:r>
              <a:rPr lang="en" sz="2200"/>
              <a:t>The </a:t>
            </a:r>
            <a:r>
              <a:rPr lang="en" sz="2200"/>
              <a:t>contribution for art. </a:t>
            </a:r>
            <a:endParaRPr sz="2200"/>
          </a:p>
          <a:p>
            <a:pPr indent="-368300" lvl="0" marL="457200" rtl="0" algn="l">
              <a:spcBef>
                <a:spcPts val="0"/>
              </a:spcBef>
              <a:spcAft>
                <a:spcPts val="0"/>
              </a:spcAft>
              <a:buSzPts val="2200"/>
              <a:buChar char="●"/>
            </a:pPr>
            <a:r>
              <a:rPr lang="en" sz="2200"/>
              <a:t>The interest to GAN</a:t>
            </a:r>
            <a:endParaRPr sz="2200"/>
          </a:p>
          <a:p>
            <a:pPr indent="-368300" lvl="0" marL="457200" rtl="0" algn="l">
              <a:spcBef>
                <a:spcPts val="0"/>
              </a:spcBef>
              <a:spcAft>
                <a:spcPts val="0"/>
              </a:spcAft>
              <a:buSzPts val="2200"/>
              <a:buChar char="●"/>
            </a:pPr>
            <a:r>
              <a:rPr lang="en" sz="2200"/>
              <a:t>The </a:t>
            </a:r>
            <a:r>
              <a:rPr lang="en" sz="2200"/>
              <a:t>convenience</a:t>
            </a:r>
            <a:r>
              <a:rPr lang="en" sz="2200"/>
              <a:t> of creating Anime</a:t>
            </a:r>
            <a:endParaRPr sz="22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0" name="Shape 2080"/>
        <p:cNvGrpSpPr/>
        <p:nvPr/>
      </p:nvGrpSpPr>
      <p:grpSpPr>
        <a:xfrm>
          <a:off x="0" y="0"/>
          <a:ext cx="0" cy="0"/>
          <a:chOff x="0" y="0"/>
          <a:chExt cx="0" cy="0"/>
        </a:xfrm>
      </p:grpSpPr>
      <p:sp>
        <p:nvSpPr>
          <p:cNvPr id="2081" name="Google Shape;2081;p35"/>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Goal</a:t>
            </a:r>
            <a:endParaRPr/>
          </a:p>
        </p:txBody>
      </p:sp>
      <p:sp>
        <p:nvSpPr>
          <p:cNvPr id="2082" name="Google Shape;2082;p35"/>
          <p:cNvSpPr txBox="1"/>
          <p:nvPr>
            <p:ph idx="1" type="body"/>
          </p:nvPr>
        </p:nvSpPr>
        <p:spPr>
          <a:xfrm>
            <a:off x="720000" y="1112200"/>
            <a:ext cx="7623000" cy="809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goal is to input a scene photo from the real world, and convert it  into an anime-style image in the style of Makoto Shinkai.</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2083" name="Google Shape;2083;p35"/>
          <p:cNvPicPr preferRelativeResize="0"/>
          <p:nvPr/>
        </p:nvPicPr>
        <p:blipFill>
          <a:blip r:embed="rId3">
            <a:alphaModFix/>
          </a:blip>
          <a:stretch>
            <a:fillRect/>
          </a:stretch>
        </p:blipFill>
        <p:spPr>
          <a:xfrm>
            <a:off x="675475" y="1962150"/>
            <a:ext cx="3796420" cy="2136999"/>
          </a:xfrm>
          <a:prstGeom prst="rect">
            <a:avLst/>
          </a:prstGeom>
          <a:noFill/>
          <a:ln>
            <a:noFill/>
          </a:ln>
        </p:spPr>
      </p:pic>
      <p:pic>
        <p:nvPicPr>
          <p:cNvPr id="2084" name="Google Shape;2084;p35"/>
          <p:cNvPicPr preferRelativeResize="0"/>
          <p:nvPr/>
        </p:nvPicPr>
        <p:blipFill>
          <a:blip r:embed="rId4">
            <a:alphaModFix/>
          </a:blip>
          <a:stretch>
            <a:fillRect/>
          </a:stretch>
        </p:blipFill>
        <p:spPr>
          <a:xfrm>
            <a:off x="4627575" y="1962150"/>
            <a:ext cx="3796426" cy="213699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8" name="Shape 2088"/>
        <p:cNvGrpSpPr/>
        <p:nvPr/>
      </p:nvGrpSpPr>
      <p:grpSpPr>
        <a:xfrm>
          <a:off x="0" y="0"/>
          <a:ext cx="0" cy="0"/>
          <a:chOff x="0" y="0"/>
          <a:chExt cx="0" cy="0"/>
        </a:xfrm>
      </p:grpSpPr>
      <p:sp>
        <p:nvSpPr>
          <p:cNvPr id="2089" name="Google Shape;2089;p36"/>
          <p:cNvSpPr txBox="1"/>
          <p:nvPr>
            <p:ph type="title"/>
          </p:nvPr>
        </p:nvSpPr>
        <p:spPr>
          <a:xfrm>
            <a:off x="720000" y="3825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Demos</a:t>
            </a:r>
            <a:endParaRPr/>
          </a:p>
        </p:txBody>
      </p:sp>
      <p:pic>
        <p:nvPicPr>
          <p:cNvPr id="2090" name="Google Shape;2090;p36"/>
          <p:cNvPicPr preferRelativeResize="0"/>
          <p:nvPr/>
        </p:nvPicPr>
        <p:blipFill>
          <a:blip r:embed="rId3">
            <a:alphaModFix/>
          </a:blip>
          <a:stretch>
            <a:fillRect/>
          </a:stretch>
        </p:blipFill>
        <p:spPr>
          <a:xfrm>
            <a:off x="4687250" y="996775"/>
            <a:ext cx="2815200" cy="1876075"/>
          </a:xfrm>
          <a:prstGeom prst="rect">
            <a:avLst/>
          </a:prstGeom>
          <a:noFill/>
          <a:ln>
            <a:noFill/>
          </a:ln>
        </p:spPr>
      </p:pic>
      <p:pic>
        <p:nvPicPr>
          <p:cNvPr id="2091" name="Google Shape;2091;p36"/>
          <p:cNvPicPr preferRelativeResize="0"/>
          <p:nvPr/>
        </p:nvPicPr>
        <p:blipFill>
          <a:blip r:embed="rId4">
            <a:alphaModFix/>
          </a:blip>
          <a:stretch>
            <a:fillRect/>
          </a:stretch>
        </p:blipFill>
        <p:spPr>
          <a:xfrm>
            <a:off x="1161424" y="996775"/>
            <a:ext cx="2815200" cy="1876075"/>
          </a:xfrm>
          <a:prstGeom prst="rect">
            <a:avLst/>
          </a:prstGeom>
          <a:noFill/>
          <a:ln>
            <a:noFill/>
          </a:ln>
        </p:spPr>
      </p:pic>
      <p:pic>
        <p:nvPicPr>
          <p:cNvPr id="2092" name="Google Shape;2092;p36"/>
          <p:cNvPicPr preferRelativeResize="0"/>
          <p:nvPr/>
        </p:nvPicPr>
        <p:blipFill>
          <a:blip r:embed="rId5">
            <a:alphaModFix/>
          </a:blip>
          <a:stretch>
            <a:fillRect/>
          </a:stretch>
        </p:blipFill>
        <p:spPr>
          <a:xfrm>
            <a:off x="4687250" y="2990025"/>
            <a:ext cx="2815200" cy="1876075"/>
          </a:xfrm>
          <a:prstGeom prst="rect">
            <a:avLst/>
          </a:prstGeom>
          <a:noFill/>
          <a:ln>
            <a:noFill/>
          </a:ln>
        </p:spPr>
      </p:pic>
      <p:pic>
        <p:nvPicPr>
          <p:cNvPr id="2093" name="Google Shape;2093;p36"/>
          <p:cNvPicPr preferRelativeResize="0"/>
          <p:nvPr/>
        </p:nvPicPr>
        <p:blipFill>
          <a:blip r:embed="rId6">
            <a:alphaModFix/>
          </a:blip>
          <a:stretch>
            <a:fillRect/>
          </a:stretch>
        </p:blipFill>
        <p:spPr>
          <a:xfrm>
            <a:off x="1161413" y="2990025"/>
            <a:ext cx="2815213" cy="1876075"/>
          </a:xfrm>
          <a:prstGeom prst="rect">
            <a:avLst/>
          </a:prstGeom>
          <a:noFill/>
          <a:ln>
            <a:noFill/>
          </a:ln>
        </p:spPr>
      </p:pic>
      <p:sp>
        <p:nvSpPr>
          <p:cNvPr id="2094" name="Google Shape;2094;p36"/>
          <p:cNvSpPr/>
          <p:nvPr/>
        </p:nvSpPr>
        <p:spPr>
          <a:xfrm>
            <a:off x="4104825" y="1814275"/>
            <a:ext cx="415800" cy="174000"/>
          </a:xfrm>
          <a:prstGeom prst="rightArrow">
            <a:avLst>
              <a:gd fmla="val 50000" name="adj1"/>
              <a:gd fmla="val 50000"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Hanken Grotesk"/>
              <a:ea typeface="Hanken Grotesk"/>
              <a:cs typeface="Hanken Grotesk"/>
              <a:sym typeface="Hanken Grotesk"/>
            </a:endParaRPr>
          </a:p>
        </p:txBody>
      </p:sp>
      <p:sp>
        <p:nvSpPr>
          <p:cNvPr id="2095" name="Google Shape;2095;p36"/>
          <p:cNvSpPr/>
          <p:nvPr/>
        </p:nvSpPr>
        <p:spPr>
          <a:xfrm>
            <a:off x="4104825" y="3682700"/>
            <a:ext cx="415800" cy="174000"/>
          </a:xfrm>
          <a:prstGeom prst="rightArrow">
            <a:avLst>
              <a:gd fmla="val 50000" name="adj1"/>
              <a:gd fmla="val 50000"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anken Grotesk"/>
              <a:ea typeface="Hanken Grotesk"/>
              <a:cs typeface="Hanken Grotesk"/>
              <a:sym typeface="Hanken Grotesk"/>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9" name="Shape 2099"/>
        <p:cNvGrpSpPr/>
        <p:nvPr/>
      </p:nvGrpSpPr>
      <p:grpSpPr>
        <a:xfrm>
          <a:off x="0" y="0"/>
          <a:ext cx="0" cy="0"/>
          <a:chOff x="0" y="0"/>
          <a:chExt cx="0" cy="0"/>
        </a:xfrm>
      </p:grpSpPr>
      <p:sp>
        <p:nvSpPr>
          <p:cNvPr id="2100" name="Google Shape;2100;p37"/>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Method</a:t>
            </a:r>
            <a:endParaRPr/>
          </a:p>
        </p:txBody>
      </p:sp>
      <p:sp>
        <p:nvSpPr>
          <p:cNvPr id="2101" name="Google Shape;2101;p37"/>
          <p:cNvSpPr txBox="1"/>
          <p:nvPr>
            <p:ph idx="1" type="body"/>
          </p:nvPr>
        </p:nvSpPr>
        <p:spPr>
          <a:xfrm>
            <a:off x="720000" y="1493200"/>
            <a:ext cx="7704000" cy="1728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Taking a set of photos and a set of anime images for training.</a:t>
            </a:r>
            <a:endParaRPr/>
          </a:p>
          <a:p>
            <a:pPr indent="0" lvl="0" marL="0" rtl="0" algn="l">
              <a:spcBef>
                <a:spcPts val="0"/>
              </a:spcBef>
              <a:spcAft>
                <a:spcPts val="0"/>
              </a:spcAft>
              <a:buNone/>
            </a:pPr>
            <a:br>
              <a:rPr lang="en"/>
            </a:br>
            <a:r>
              <a:rPr lang="en"/>
              <a:t>U</a:t>
            </a:r>
            <a:r>
              <a:rPr lang="en"/>
              <a:t>sing the </a:t>
            </a:r>
            <a:r>
              <a:rPr b="1" lang="en"/>
              <a:t>unpaired</a:t>
            </a:r>
            <a:r>
              <a:rPr lang="en"/>
              <a:t> data for training</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There is </a:t>
            </a:r>
            <a:r>
              <a:rPr b="1" lang="en"/>
              <a:t>three</a:t>
            </a:r>
            <a:r>
              <a:rPr lang="en"/>
              <a:t> simple and efficient loss functions.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5" name="Shape 2105"/>
        <p:cNvGrpSpPr/>
        <p:nvPr/>
      </p:nvGrpSpPr>
      <p:grpSpPr>
        <a:xfrm>
          <a:off x="0" y="0"/>
          <a:ext cx="0" cy="0"/>
          <a:chOff x="0" y="0"/>
          <a:chExt cx="0" cy="0"/>
        </a:xfrm>
      </p:grpSpPr>
      <p:pic>
        <p:nvPicPr>
          <p:cNvPr id="2106" name="Google Shape;2106;p38"/>
          <p:cNvPicPr preferRelativeResize="0"/>
          <p:nvPr/>
        </p:nvPicPr>
        <p:blipFill rotWithShape="1">
          <a:blip r:embed="rId3">
            <a:alphaModFix/>
          </a:blip>
          <a:srcRect b="0" l="-1200" r="1199" t="0"/>
          <a:stretch/>
        </p:blipFill>
        <p:spPr>
          <a:xfrm>
            <a:off x="746500" y="468313"/>
            <a:ext cx="7471151" cy="420687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0" name="Shape 2110"/>
        <p:cNvGrpSpPr/>
        <p:nvPr/>
      </p:nvGrpSpPr>
      <p:grpSpPr>
        <a:xfrm>
          <a:off x="0" y="0"/>
          <a:ext cx="0" cy="0"/>
          <a:chOff x="0" y="0"/>
          <a:chExt cx="0" cy="0"/>
        </a:xfrm>
      </p:grpSpPr>
      <p:pic>
        <p:nvPicPr>
          <p:cNvPr id="2111" name="Google Shape;2111;p39"/>
          <p:cNvPicPr preferRelativeResize="0"/>
          <p:nvPr/>
        </p:nvPicPr>
        <p:blipFill>
          <a:blip r:embed="rId3">
            <a:alphaModFix/>
          </a:blip>
          <a:stretch>
            <a:fillRect/>
          </a:stretch>
        </p:blipFill>
        <p:spPr>
          <a:xfrm>
            <a:off x="586338" y="795063"/>
            <a:ext cx="7971326" cy="3553376"/>
          </a:xfrm>
          <a:prstGeom prst="rect">
            <a:avLst/>
          </a:prstGeom>
          <a:noFill/>
          <a:ln>
            <a:noFill/>
          </a:ln>
        </p:spPr>
      </p:pic>
      <p:sp>
        <p:nvSpPr>
          <p:cNvPr id="2112" name="Google Shape;2112;p39"/>
          <p:cNvSpPr txBox="1"/>
          <p:nvPr/>
        </p:nvSpPr>
        <p:spPr>
          <a:xfrm>
            <a:off x="7935775" y="931800"/>
            <a:ext cx="497100" cy="362400"/>
          </a:xfrm>
          <a:prstGeom prst="rect">
            <a:avLst/>
          </a:prstGeom>
          <a:solidFill>
            <a:schemeClr val="accent6"/>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accent3"/>
              </a:solidFill>
              <a:latin typeface="Average"/>
              <a:ea typeface="Average"/>
              <a:cs typeface="Average"/>
              <a:sym typeface="Average"/>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6" name="Shape 2116"/>
        <p:cNvGrpSpPr/>
        <p:nvPr/>
      </p:nvGrpSpPr>
      <p:grpSpPr>
        <a:xfrm>
          <a:off x="0" y="0"/>
          <a:ext cx="0" cy="0"/>
          <a:chOff x="0" y="0"/>
          <a:chExt cx="0" cy="0"/>
        </a:xfrm>
      </p:grpSpPr>
      <p:sp>
        <p:nvSpPr>
          <p:cNvPr id="2117" name="Google Shape;2117;p40"/>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Four</a:t>
            </a:r>
            <a:r>
              <a:rPr lang="en"/>
              <a:t> loss functions</a:t>
            </a:r>
            <a:endParaRPr/>
          </a:p>
        </p:txBody>
      </p:sp>
      <p:sp>
        <p:nvSpPr>
          <p:cNvPr id="2118" name="Google Shape;2118;p40"/>
          <p:cNvSpPr txBox="1"/>
          <p:nvPr>
            <p:ph idx="1" type="body"/>
          </p:nvPr>
        </p:nvSpPr>
        <p:spPr>
          <a:xfrm>
            <a:off x="720000" y="1569400"/>
            <a:ext cx="7704000" cy="265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Grayscale style loss function: </a:t>
            </a:r>
            <a:endParaRPr sz="1600"/>
          </a:p>
          <a:p>
            <a:pPr indent="0" lvl="0" marL="0" rtl="0" algn="l">
              <a:spcBef>
                <a:spcPts val="0"/>
              </a:spcBef>
              <a:spcAft>
                <a:spcPts val="0"/>
              </a:spcAft>
              <a:buNone/>
            </a:pPr>
            <a:r>
              <a:rPr lang="en" sz="1600"/>
              <a:t>	Makes the generated image have more </a:t>
            </a:r>
            <a:r>
              <a:rPr b="1" lang="en" sz="1600"/>
              <a:t>obvious anime style</a:t>
            </a:r>
            <a:r>
              <a:rPr lang="en" sz="1600"/>
              <a:t>.</a:t>
            </a:r>
            <a:endParaRPr sz="1600"/>
          </a:p>
          <a:p>
            <a:pPr indent="0" lvl="0" marL="0" rtl="0" algn="l">
              <a:spcBef>
                <a:spcPts val="0"/>
              </a:spcBef>
              <a:spcAft>
                <a:spcPts val="0"/>
              </a:spcAft>
              <a:buNone/>
            </a:pPr>
            <a:r>
              <a:rPr lang="en" sz="1600"/>
              <a:t>Color reconstruction loss:</a:t>
            </a:r>
            <a:endParaRPr sz="1600"/>
          </a:p>
          <a:p>
            <a:pPr indent="0" lvl="0" marL="0" rtl="0" algn="l">
              <a:spcBef>
                <a:spcPts val="0"/>
              </a:spcBef>
              <a:spcAft>
                <a:spcPts val="0"/>
              </a:spcAft>
              <a:buNone/>
            </a:pPr>
            <a:r>
              <a:rPr lang="en" sz="1600"/>
              <a:t>	Preserves the </a:t>
            </a:r>
            <a:r>
              <a:rPr b="1" lang="en" sz="1600"/>
              <a:t>color </a:t>
            </a:r>
            <a:r>
              <a:rPr lang="en" sz="1600"/>
              <a:t>of the photos.</a:t>
            </a:r>
            <a:endParaRPr sz="1600"/>
          </a:p>
          <a:p>
            <a:pPr indent="0" lvl="0" marL="0" rtl="0" algn="l">
              <a:spcBef>
                <a:spcPts val="0"/>
              </a:spcBef>
              <a:spcAft>
                <a:spcPts val="0"/>
              </a:spcAft>
              <a:buNone/>
            </a:pPr>
            <a:r>
              <a:rPr lang="en" sz="1600"/>
              <a:t>Grayscale adversarial loss:</a:t>
            </a:r>
            <a:endParaRPr sz="1600"/>
          </a:p>
          <a:p>
            <a:pPr indent="0" lvl="0" marL="0" rtl="0" algn="l">
              <a:spcBef>
                <a:spcPts val="0"/>
              </a:spcBef>
              <a:spcAft>
                <a:spcPts val="0"/>
              </a:spcAft>
              <a:buNone/>
            </a:pPr>
            <a:r>
              <a:rPr lang="en" sz="1600"/>
              <a:t>	Makes the generated image have </a:t>
            </a:r>
            <a:r>
              <a:rPr b="1" lang="en" sz="1600"/>
              <a:t>vivid color</a:t>
            </a:r>
            <a:r>
              <a:rPr lang="en" sz="1600"/>
              <a:t>.</a:t>
            </a:r>
            <a:endParaRPr sz="1600"/>
          </a:p>
          <a:p>
            <a:pPr indent="0" lvl="0" marL="0" rtl="0" algn="l">
              <a:spcBef>
                <a:spcPts val="0"/>
              </a:spcBef>
              <a:spcAft>
                <a:spcPts val="0"/>
              </a:spcAft>
              <a:buNone/>
            </a:pPr>
            <a:r>
              <a:rPr lang="en" sz="1600"/>
              <a:t>Content loss:</a:t>
            </a:r>
            <a:endParaRPr sz="1600"/>
          </a:p>
          <a:p>
            <a:pPr indent="0" lvl="0" marL="0" rtl="0" algn="l">
              <a:spcBef>
                <a:spcPts val="0"/>
              </a:spcBef>
              <a:spcAft>
                <a:spcPts val="0"/>
              </a:spcAft>
              <a:buNone/>
            </a:pPr>
            <a:r>
              <a:rPr lang="en" sz="1600"/>
              <a:t>	Preserves the </a:t>
            </a:r>
            <a:r>
              <a:rPr b="1" lang="en" sz="1600"/>
              <a:t>content</a:t>
            </a:r>
            <a:r>
              <a:rPr lang="en" sz="1600"/>
              <a:t> of the real-world scenes.</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2" name="Shape 2122"/>
        <p:cNvGrpSpPr/>
        <p:nvPr/>
      </p:nvGrpSpPr>
      <p:grpSpPr>
        <a:xfrm>
          <a:off x="0" y="0"/>
          <a:ext cx="0" cy="0"/>
          <a:chOff x="0" y="0"/>
          <a:chExt cx="0" cy="0"/>
        </a:xfrm>
      </p:grpSpPr>
      <p:sp>
        <p:nvSpPr>
          <p:cNvPr id="2123" name="Google Shape;2123;p41"/>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Training details</a:t>
            </a:r>
            <a:endParaRPr/>
          </a:p>
        </p:txBody>
      </p:sp>
      <p:sp>
        <p:nvSpPr>
          <p:cNvPr id="2124" name="Google Shape;2124;p41"/>
          <p:cNvSpPr txBox="1"/>
          <p:nvPr>
            <p:ph idx="1" type="body"/>
          </p:nvPr>
        </p:nvSpPr>
        <p:spPr>
          <a:xfrm>
            <a:off x="609450" y="1112200"/>
            <a:ext cx="7704000" cy="3735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S_data(P): real-world photos in training sets.</a:t>
            </a:r>
            <a:endParaRPr sz="1300"/>
          </a:p>
          <a:p>
            <a:pPr indent="0" lvl="0" marL="0" rtl="0" algn="l">
              <a:spcBef>
                <a:spcPts val="0"/>
              </a:spcBef>
              <a:spcAft>
                <a:spcPts val="0"/>
              </a:spcAft>
              <a:buNone/>
            </a:pPr>
            <a:r>
              <a:rPr lang="en" sz="1300"/>
              <a:t>S_data(A): anime images in training sets.</a:t>
            </a:r>
            <a:endParaRPr sz="1300"/>
          </a:p>
          <a:p>
            <a:pPr indent="0" lvl="0" marL="0" rtl="0" algn="l">
              <a:spcBef>
                <a:spcPts val="0"/>
              </a:spcBef>
              <a:spcAft>
                <a:spcPts val="0"/>
              </a:spcAft>
              <a:buNone/>
            </a:pPr>
            <a:r>
              <a:t/>
            </a:r>
            <a:endParaRPr sz="1300"/>
          </a:p>
          <a:p>
            <a:pPr indent="0" lvl="0" marL="0" rtl="0" algn="l">
              <a:spcBef>
                <a:spcPts val="0"/>
              </a:spcBef>
              <a:spcAft>
                <a:spcPts val="0"/>
              </a:spcAft>
              <a:buNone/>
            </a:pPr>
            <a:r>
              <a:rPr lang="en" sz="1300"/>
              <a:t>-&gt; To obtain </a:t>
            </a:r>
            <a:r>
              <a:rPr b="1" lang="en" sz="1300"/>
              <a:t>the texture of</a:t>
            </a:r>
            <a:r>
              <a:rPr lang="en" sz="1300"/>
              <a:t> </a:t>
            </a:r>
            <a:r>
              <a:rPr lang="en" sz="1300"/>
              <a:t>anime</a:t>
            </a:r>
            <a:r>
              <a:rPr lang="en" sz="1300"/>
              <a:t> images </a:t>
            </a:r>
            <a:r>
              <a:rPr b="1" lang="en" sz="1300"/>
              <a:t>instead of</a:t>
            </a:r>
            <a:r>
              <a:rPr lang="en" sz="1300"/>
              <a:t> the color. It is necessary to transform the animation images into grayscale images for </a:t>
            </a:r>
            <a:r>
              <a:rPr b="1" lang="en" sz="1300"/>
              <a:t>eliminating color interference</a:t>
            </a:r>
            <a:r>
              <a:rPr lang="en" sz="1300"/>
              <a:t>.</a:t>
            </a:r>
            <a:endParaRPr sz="1300"/>
          </a:p>
          <a:p>
            <a:pPr indent="0" lvl="0" marL="0" rtl="0" algn="l">
              <a:spcBef>
                <a:spcPts val="0"/>
              </a:spcBef>
              <a:spcAft>
                <a:spcPts val="0"/>
              </a:spcAft>
              <a:buNone/>
            </a:pPr>
            <a:r>
              <a:t/>
            </a:r>
            <a:endParaRPr sz="1300"/>
          </a:p>
          <a:p>
            <a:pPr indent="0" lvl="0" marL="0" rtl="0" algn="l">
              <a:spcBef>
                <a:spcPts val="0"/>
              </a:spcBef>
              <a:spcAft>
                <a:spcPts val="0"/>
              </a:spcAft>
              <a:buNone/>
            </a:pPr>
            <a:r>
              <a:rPr lang="en" sz="1300"/>
              <a:t>S_data(X): The </a:t>
            </a:r>
            <a:r>
              <a:rPr b="1" lang="en" sz="1300"/>
              <a:t>greyscale</a:t>
            </a:r>
            <a:r>
              <a:rPr b="1" lang="en" sz="1300"/>
              <a:t> animation</a:t>
            </a:r>
            <a:r>
              <a:rPr lang="en" sz="1300"/>
              <a:t> training </a:t>
            </a:r>
            <a:r>
              <a:rPr lang="en" sz="1300"/>
              <a:t>dataset</a:t>
            </a:r>
            <a:r>
              <a:rPr lang="en" sz="1300"/>
              <a:t> S_data(X) transformed from S_data(A)</a:t>
            </a:r>
            <a:endParaRPr sz="1300"/>
          </a:p>
          <a:p>
            <a:pPr indent="0" lvl="0" marL="0" rtl="0" algn="l">
              <a:spcBef>
                <a:spcPts val="0"/>
              </a:spcBef>
              <a:spcAft>
                <a:spcPts val="0"/>
              </a:spcAft>
              <a:buNone/>
            </a:pPr>
            <a:r>
              <a:t/>
            </a:r>
            <a:endParaRPr sz="1300"/>
          </a:p>
          <a:p>
            <a:pPr indent="0" lvl="0" marL="0" rtl="0" algn="l">
              <a:spcBef>
                <a:spcPts val="0"/>
              </a:spcBef>
              <a:spcAft>
                <a:spcPts val="0"/>
              </a:spcAft>
              <a:buNone/>
            </a:pPr>
            <a:r>
              <a:rPr lang="en" sz="1300"/>
              <a:t>S_data(E): the training data S_data(E) is constructed by removing the edges of the animation images in the training dataset S_data(A).</a:t>
            </a:r>
            <a:endParaRPr sz="1300"/>
          </a:p>
          <a:p>
            <a:pPr indent="0" lvl="0" marL="0" rtl="0" algn="l">
              <a:spcBef>
                <a:spcPts val="0"/>
              </a:spcBef>
              <a:spcAft>
                <a:spcPts val="0"/>
              </a:spcAft>
              <a:buNone/>
            </a:pPr>
            <a:r>
              <a:t/>
            </a:r>
            <a:endParaRPr sz="1300"/>
          </a:p>
          <a:p>
            <a:pPr indent="0" lvl="0" marL="0" rtl="0" algn="l">
              <a:spcBef>
                <a:spcPts val="0"/>
              </a:spcBef>
              <a:spcAft>
                <a:spcPts val="0"/>
              </a:spcAft>
              <a:buNone/>
            </a:pPr>
            <a:r>
              <a:rPr lang="en" sz="1300"/>
              <a:t>S_data(Y): we further </a:t>
            </a:r>
            <a:r>
              <a:rPr lang="en" sz="1300"/>
              <a:t>process</a:t>
            </a:r>
            <a:r>
              <a:rPr lang="en" sz="1300"/>
              <a:t> the  images in S_data(E) into the </a:t>
            </a:r>
            <a:r>
              <a:rPr lang="en" sz="1300"/>
              <a:t>grayscale images </a:t>
            </a:r>
            <a:r>
              <a:rPr b="1" lang="en" sz="1300"/>
              <a:t>again</a:t>
            </a:r>
            <a:r>
              <a:rPr lang="en" sz="1300"/>
              <a:t>.</a:t>
            </a:r>
            <a:endParaRPr sz="1300"/>
          </a:p>
        </p:txBody>
      </p:sp>
    </p:spTree>
  </p:cSld>
  <p:clrMapOvr>
    <a:masterClrMapping/>
  </p:clrMapOvr>
</p:sld>
</file>

<file path=ppt/theme/theme1.xml><?xml version="1.0" encoding="utf-8"?>
<a:theme xmlns:a="http://schemas.openxmlformats.org/drawingml/2006/main" xmlns:r="http://schemas.openxmlformats.org/officeDocument/2006/relationships" name="Transformations and Congruence - Math - 8th grade by Slidesgo">
  <a:themeElements>
    <a:clrScheme name="Simple Light">
      <a:dk1>
        <a:srgbClr val="333333"/>
      </a:dk1>
      <a:lt1>
        <a:srgbClr val="F6F6F6"/>
      </a:lt1>
      <a:dk2>
        <a:srgbClr val="F1F1F1"/>
      </a:dk2>
      <a:lt2>
        <a:srgbClr val="CFD8DC"/>
      </a:lt2>
      <a:accent1>
        <a:srgbClr val="9BADB4"/>
      </a:accent1>
      <a:accent2>
        <a:srgbClr val="FFFFFF"/>
      </a:accent2>
      <a:accent3>
        <a:srgbClr val="FFFFFF"/>
      </a:accent3>
      <a:accent4>
        <a:srgbClr val="FFFFFF"/>
      </a:accent4>
      <a:accent5>
        <a:srgbClr val="FFFFFF"/>
      </a:accent5>
      <a:accent6>
        <a:srgbClr val="FFFFFF"/>
      </a:accent6>
      <a:hlink>
        <a:srgbClr val="33333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